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0" r:id="rId1"/>
  </p:sldMasterIdLst>
  <p:notesMasterIdLst>
    <p:notesMasterId r:id="rId12"/>
  </p:notesMasterIdLst>
  <p:sldIdLst>
    <p:sldId id="256" r:id="rId2"/>
    <p:sldId id="259" r:id="rId3"/>
    <p:sldId id="265" r:id="rId4"/>
    <p:sldId id="257" r:id="rId5"/>
    <p:sldId id="264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61"/>
    <a:srgbClr val="FF8201"/>
    <a:srgbClr val="FEA100"/>
    <a:srgbClr val="FF922E"/>
    <a:srgbClr val="FFA54B"/>
    <a:srgbClr val="E6E6E6"/>
    <a:srgbClr val="B1EC94"/>
    <a:srgbClr val="FFBE7D"/>
    <a:srgbClr val="FFFFFF"/>
    <a:srgbClr val="FFC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156D3-174F-4583-B9DA-F6F00D58C2B1}" v="154" dt="2021-11-17T03:09:26.619"/>
    <p1510:client id="{858A3FAE-6472-4C95-9B2A-2E0A933A445F}" v="18" dt="2021-11-17T02:46:08.395"/>
    <p1510:client id="{9B9D27CE-35D2-8E45-AA21-0BABDEBF5289}" v="2809" dt="2021-11-16T07:50:57.283"/>
    <p1510:client id="{E2B36CB4-A0D8-48D8-84DC-90528466AB16}" v="4240" dt="2021-11-16T08:09:26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jaj, Utkarsh" userId="S::ubajaj@purdue.edu::65e9f734-f050-4456-9a74-fa9801290d81" providerId="AD" clId="Web-{0F8156D3-174F-4583-B9DA-F6F00D58C2B1}"/>
    <pc:docChg chg="modSld">
      <pc:chgData name="Bajaj, Utkarsh" userId="S::ubajaj@purdue.edu::65e9f734-f050-4456-9a74-fa9801290d81" providerId="AD" clId="Web-{0F8156D3-174F-4583-B9DA-F6F00D58C2B1}" dt="2021-11-17T03:09:26.619" v="96"/>
      <pc:docMkLst>
        <pc:docMk/>
      </pc:docMkLst>
      <pc:sldChg chg="addSp">
        <pc:chgData name="Bajaj, Utkarsh" userId="S::ubajaj@purdue.edu::65e9f734-f050-4456-9a74-fa9801290d81" providerId="AD" clId="Web-{0F8156D3-174F-4583-B9DA-F6F00D58C2B1}" dt="2021-11-17T03:09:26.619" v="96"/>
        <pc:sldMkLst>
          <pc:docMk/>
          <pc:sldMk cId="2641026789" sldId="267"/>
        </pc:sldMkLst>
        <pc:spChg chg="add">
          <ac:chgData name="Bajaj, Utkarsh" userId="S::ubajaj@purdue.edu::65e9f734-f050-4456-9a74-fa9801290d81" providerId="AD" clId="Web-{0F8156D3-174F-4583-B9DA-F6F00D58C2B1}" dt="2021-11-17T03:09:26.619" v="96"/>
          <ac:spMkLst>
            <pc:docMk/>
            <pc:sldMk cId="2641026789" sldId="267"/>
            <ac:spMk id="7" creationId="{A853A933-892F-45DC-9A18-DFC6914BB886}"/>
          </ac:spMkLst>
        </pc:spChg>
      </pc:sldChg>
      <pc:sldChg chg="modSp">
        <pc:chgData name="Bajaj, Utkarsh" userId="S::ubajaj@purdue.edu::65e9f734-f050-4456-9a74-fa9801290d81" providerId="AD" clId="Web-{0F8156D3-174F-4583-B9DA-F6F00D58C2B1}" dt="2021-11-17T03:09:12.792" v="95"/>
        <pc:sldMkLst>
          <pc:docMk/>
          <pc:sldMk cId="2990497952" sldId="268"/>
        </pc:sldMkLst>
        <pc:spChg chg="mod">
          <ac:chgData name="Bajaj, Utkarsh" userId="S::ubajaj@purdue.edu::65e9f734-f050-4456-9a74-fa9801290d81" providerId="AD" clId="Web-{0F8156D3-174F-4583-B9DA-F6F00D58C2B1}" dt="2021-11-17T03:07:54.324" v="58" actId="14100"/>
          <ac:spMkLst>
            <pc:docMk/>
            <pc:sldMk cId="2990497952" sldId="268"/>
            <ac:spMk id="14" creationId="{9A691C14-B15D-D046-94B5-3B233FF84A73}"/>
          </ac:spMkLst>
        </pc:spChg>
        <pc:graphicFrameChg chg="mod modGraphic">
          <ac:chgData name="Bajaj, Utkarsh" userId="S::ubajaj@purdue.edu::65e9f734-f050-4456-9a74-fa9801290d81" providerId="AD" clId="Web-{0F8156D3-174F-4583-B9DA-F6F00D58C2B1}" dt="2021-11-17T03:09:12.792" v="95"/>
          <ac:graphicFrameMkLst>
            <pc:docMk/>
            <pc:sldMk cId="2990497952" sldId="268"/>
            <ac:graphicFrameMk id="4" creationId="{148E6387-B8F8-0F45-8543-8CFE1E63E869}"/>
          </ac:graphicFrameMkLst>
        </pc:graphicFrameChg>
      </pc:sldChg>
    </pc:docChg>
  </pc:docChgLst>
  <pc:docChgLst>
    <pc:chgData name="Bajaj, Utkarsh" userId="S::ubajaj@purdue.edu::65e9f734-f050-4456-9a74-fa9801290d81" providerId="AD" clId="Web-{BF879B33-D702-46F4-81CF-76EAD82DCF6D}"/>
    <pc:docChg chg="addSld">
      <pc:chgData name="Bajaj, Utkarsh" userId="S::ubajaj@purdue.edu::65e9f734-f050-4456-9a74-fa9801290d81" providerId="AD" clId="Web-{BF879B33-D702-46F4-81CF-76EAD82DCF6D}" dt="2021-11-13T16:41:09.521" v="0"/>
      <pc:docMkLst>
        <pc:docMk/>
      </pc:docMkLst>
      <pc:sldChg chg="new">
        <pc:chgData name="Bajaj, Utkarsh" userId="S::ubajaj@purdue.edu::65e9f734-f050-4456-9a74-fa9801290d81" providerId="AD" clId="Web-{BF879B33-D702-46F4-81CF-76EAD82DCF6D}" dt="2021-11-13T16:41:09.521" v="0"/>
        <pc:sldMkLst>
          <pc:docMk/>
          <pc:sldMk cId="1153315840" sldId="258"/>
        </pc:sldMkLst>
      </pc:sldChg>
    </pc:docChg>
  </pc:docChgLst>
  <pc:docChgLst>
    <pc:chgData name="Vohra, Lakshay" userId="e3eab7aa-1fc9-456c-baac-6568284ff198" providerId="ADAL" clId="{E2B36CB4-A0D8-48D8-84DC-90528466AB16}"/>
    <pc:docChg chg="undo custSel addSld delSld modSld sldOrd">
      <pc:chgData name="Vohra, Lakshay" userId="e3eab7aa-1fc9-456c-baac-6568284ff198" providerId="ADAL" clId="{E2B36CB4-A0D8-48D8-84DC-90528466AB16}" dt="2021-11-16T08:09:26.503" v="4250"/>
      <pc:docMkLst>
        <pc:docMk/>
      </pc:docMkLst>
      <pc:sldChg chg="addSp delSp modSp mod modAnim">
        <pc:chgData name="Vohra, Lakshay" userId="e3eab7aa-1fc9-456c-baac-6568284ff198" providerId="ADAL" clId="{E2B36CB4-A0D8-48D8-84DC-90528466AB16}" dt="2021-11-16T08:09:26.503" v="4250"/>
        <pc:sldMkLst>
          <pc:docMk/>
          <pc:sldMk cId="1199392083" sldId="256"/>
        </pc:sldMkLst>
        <pc:spChg chg="mod">
          <ac:chgData name="Vohra, Lakshay" userId="e3eab7aa-1fc9-456c-baac-6568284ff198" providerId="ADAL" clId="{E2B36CB4-A0D8-48D8-84DC-90528466AB16}" dt="2021-11-14T05:56:34.134" v="868" actId="14100"/>
          <ac:spMkLst>
            <pc:docMk/>
            <pc:sldMk cId="1199392083" sldId="256"/>
            <ac:spMk id="2" creationId="{7AFCBFAD-C4AA-054A-AD36-BC647E94CDF1}"/>
          </ac:spMkLst>
        </pc:spChg>
        <pc:spChg chg="del mod">
          <ac:chgData name="Vohra, Lakshay" userId="e3eab7aa-1fc9-456c-baac-6568284ff198" providerId="ADAL" clId="{E2B36CB4-A0D8-48D8-84DC-90528466AB16}" dt="2021-11-14T05:56:58.386" v="889" actId="478"/>
          <ac:spMkLst>
            <pc:docMk/>
            <pc:sldMk cId="1199392083" sldId="256"/>
            <ac:spMk id="3" creationId="{F7B2AAAD-72DA-3D4B-9FB6-8FF4F81F1EB2}"/>
          </ac:spMkLst>
        </pc:spChg>
        <pc:spChg chg="add del mod">
          <ac:chgData name="Vohra, Lakshay" userId="e3eab7aa-1fc9-456c-baac-6568284ff198" providerId="ADAL" clId="{E2B36CB4-A0D8-48D8-84DC-90528466AB16}" dt="2021-11-14T05:57:04.855" v="896" actId="478"/>
          <ac:spMkLst>
            <pc:docMk/>
            <pc:sldMk cId="1199392083" sldId="256"/>
            <ac:spMk id="6" creationId="{2C251B7A-638D-4535-A729-D07387A60169}"/>
          </ac:spMkLst>
        </pc:spChg>
        <pc:spChg chg="add del mod">
          <ac:chgData name="Vohra, Lakshay" userId="e3eab7aa-1fc9-456c-baac-6568284ff198" providerId="ADAL" clId="{E2B36CB4-A0D8-48D8-84DC-90528466AB16}" dt="2021-11-14T05:57:08.304" v="897" actId="478"/>
          <ac:spMkLst>
            <pc:docMk/>
            <pc:sldMk cId="1199392083" sldId="256"/>
            <ac:spMk id="8" creationId="{61A67250-8451-4C10-933F-35CF3CF0FD6E}"/>
          </ac:spMkLst>
        </pc:spChg>
        <pc:spChg chg="add mod">
          <ac:chgData name="Vohra, Lakshay" userId="e3eab7aa-1fc9-456c-baac-6568284ff198" providerId="ADAL" clId="{E2B36CB4-A0D8-48D8-84DC-90528466AB16}" dt="2021-11-14T05:59:04.335" v="1014" actId="1036"/>
          <ac:spMkLst>
            <pc:docMk/>
            <pc:sldMk cId="1199392083" sldId="256"/>
            <ac:spMk id="9" creationId="{6CCBF089-6F36-47D7-B1E1-944B3C131604}"/>
          </ac:spMkLst>
        </pc:spChg>
        <pc:spChg chg="mod">
          <ac:chgData name="Vohra, Lakshay" userId="e3eab7aa-1fc9-456c-baac-6568284ff198" providerId="ADAL" clId="{E2B36CB4-A0D8-48D8-84DC-90528466AB16}" dt="2021-11-16T07:03:10.408" v="2590" actId="113"/>
          <ac:spMkLst>
            <pc:docMk/>
            <pc:sldMk cId="1199392083" sldId="256"/>
            <ac:spMk id="17" creationId="{CB031B1F-DB97-8C45-9C11-A27E4E24F11A}"/>
          </ac:spMkLst>
        </pc:spChg>
        <pc:picChg chg="mod">
          <ac:chgData name="Vohra, Lakshay" userId="e3eab7aa-1fc9-456c-baac-6568284ff198" providerId="ADAL" clId="{E2B36CB4-A0D8-48D8-84DC-90528466AB16}" dt="2021-11-16T08:05:45.705" v="4234" actId="14861"/>
          <ac:picMkLst>
            <pc:docMk/>
            <pc:sldMk cId="1199392083" sldId="256"/>
            <ac:picMk id="6" creationId="{6FD7D994-5E45-B144-9B9D-F3F465DBD8E4}"/>
          </ac:picMkLst>
        </pc:picChg>
        <pc:picChg chg="del">
          <ac:chgData name="Vohra, Lakshay" userId="e3eab7aa-1fc9-456c-baac-6568284ff198" providerId="ADAL" clId="{E2B36CB4-A0D8-48D8-84DC-90528466AB16}" dt="2021-11-16T08:03:49.050" v="4200" actId="478"/>
          <ac:picMkLst>
            <pc:docMk/>
            <pc:sldMk cId="1199392083" sldId="256"/>
            <ac:picMk id="11" creationId="{97EAC4D4-B47E-7947-8E85-0DDB38C361AC}"/>
          </ac:picMkLst>
        </pc:picChg>
        <pc:picChg chg="mod">
          <ac:chgData name="Vohra, Lakshay" userId="e3eab7aa-1fc9-456c-baac-6568284ff198" providerId="ADAL" clId="{E2B36CB4-A0D8-48D8-84DC-90528466AB16}" dt="2021-11-16T08:09:26.503" v="4250"/>
          <ac:picMkLst>
            <pc:docMk/>
            <pc:sldMk cId="1199392083" sldId="256"/>
            <ac:picMk id="13" creationId="{17E68D26-F4A3-2E42-A96B-7F01B1BFFE09}"/>
          </ac:picMkLst>
        </pc:picChg>
        <pc:picChg chg="mod">
          <ac:chgData name="Vohra, Lakshay" userId="e3eab7aa-1fc9-456c-baac-6568284ff198" providerId="ADAL" clId="{E2B36CB4-A0D8-48D8-84DC-90528466AB16}" dt="2021-11-16T08:05:54.446" v="4236" actId="14861"/>
          <ac:picMkLst>
            <pc:docMk/>
            <pc:sldMk cId="1199392083" sldId="256"/>
            <ac:picMk id="15" creationId="{1973B98D-5B3B-3E41-83E8-6E06157921E4}"/>
          </ac:picMkLst>
        </pc:picChg>
        <pc:picChg chg="add mod">
          <ac:chgData name="Vohra, Lakshay" userId="e3eab7aa-1fc9-456c-baac-6568284ff198" providerId="ADAL" clId="{E2B36CB4-A0D8-48D8-84DC-90528466AB16}" dt="2021-11-16T08:05:28.326" v="4233" actId="1076"/>
          <ac:picMkLst>
            <pc:docMk/>
            <pc:sldMk cId="1199392083" sldId="256"/>
            <ac:picMk id="18" creationId="{ABC96CAF-9C19-4132-AF49-59FFDEED1DE1}"/>
          </ac:picMkLst>
        </pc:picChg>
      </pc:sldChg>
      <pc:sldChg chg="addSp delSp modSp mod ord">
        <pc:chgData name="Vohra, Lakshay" userId="e3eab7aa-1fc9-456c-baac-6568284ff198" providerId="ADAL" clId="{E2B36CB4-A0D8-48D8-84DC-90528466AB16}" dt="2021-11-14T06:19:44.358" v="1593" actId="20577"/>
        <pc:sldMkLst>
          <pc:docMk/>
          <pc:sldMk cId="1530259950" sldId="257"/>
        </pc:sldMkLst>
        <pc:spChg chg="mod">
          <ac:chgData name="Vohra, Lakshay" userId="e3eab7aa-1fc9-456c-baac-6568284ff198" providerId="ADAL" clId="{E2B36CB4-A0D8-48D8-84DC-90528466AB16}" dt="2021-11-14T06:05:37.569" v="1204" actId="20577"/>
          <ac:spMkLst>
            <pc:docMk/>
            <pc:sldMk cId="1530259950" sldId="257"/>
            <ac:spMk id="2" creationId="{692BFA6C-384B-2E48-90BA-538257F70277}"/>
          </ac:spMkLst>
        </pc:spChg>
        <pc:spChg chg="del mod">
          <ac:chgData name="Vohra, Lakshay" userId="e3eab7aa-1fc9-456c-baac-6568284ff198" providerId="ADAL" clId="{E2B36CB4-A0D8-48D8-84DC-90528466AB16}" dt="2021-11-14T06:05:12.107" v="1189" actId="478"/>
          <ac:spMkLst>
            <pc:docMk/>
            <pc:sldMk cId="1530259950" sldId="257"/>
            <ac:spMk id="3" creationId="{F9DA1C1C-00E2-6E40-AC44-8C8FCB632A83}"/>
          </ac:spMkLst>
        </pc:spChg>
        <pc:spChg chg="add mod">
          <ac:chgData name="Vohra, Lakshay" userId="e3eab7aa-1fc9-456c-baac-6568284ff198" providerId="ADAL" clId="{E2B36CB4-A0D8-48D8-84DC-90528466AB16}" dt="2021-11-14T05:53:07.476" v="751" actId="164"/>
          <ac:spMkLst>
            <pc:docMk/>
            <pc:sldMk cId="1530259950" sldId="257"/>
            <ac:spMk id="4" creationId="{170416CB-2F7B-4BA5-B8C4-716E22473276}"/>
          </ac:spMkLst>
        </pc:spChg>
        <pc:spChg chg="add mod">
          <ac:chgData name="Vohra, Lakshay" userId="e3eab7aa-1fc9-456c-baac-6568284ff198" providerId="ADAL" clId="{E2B36CB4-A0D8-48D8-84DC-90528466AB16}" dt="2021-11-14T05:53:07.476" v="751" actId="164"/>
          <ac:spMkLst>
            <pc:docMk/>
            <pc:sldMk cId="1530259950" sldId="257"/>
            <ac:spMk id="6" creationId="{76DAAAC9-DCD4-4E84-8D82-AD59F0B77D62}"/>
          </ac:spMkLst>
        </pc:spChg>
        <pc:spChg chg="add mod">
          <ac:chgData name="Vohra, Lakshay" userId="e3eab7aa-1fc9-456c-baac-6568284ff198" providerId="ADAL" clId="{E2B36CB4-A0D8-48D8-84DC-90528466AB16}" dt="2021-11-14T06:17:47.562" v="1416" actId="1038"/>
          <ac:spMkLst>
            <pc:docMk/>
            <pc:sldMk cId="1530259950" sldId="257"/>
            <ac:spMk id="9" creationId="{76F4B8C4-3D9C-4B31-A8E1-BF7FCB26D682}"/>
          </ac:spMkLst>
        </pc:spChg>
        <pc:spChg chg="add mod">
          <ac:chgData name="Vohra, Lakshay" userId="e3eab7aa-1fc9-456c-baac-6568284ff198" providerId="ADAL" clId="{E2B36CB4-A0D8-48D8-84DC-90528466AB16}" dt="2021-11-14T06:17:47.562" v="1416" actId="1038"/>
          <ac:spMkLst>
            <pc:docMk/>
            <pc:sldMk cId="1530259950" sldId="257"/>
            <ac:spMk id="10" creationId="{B23D9619-FDE6-47A5-AD61-B824F392C505}"/>
          </ac:spMkLst>
        </pc:spChg>
        <pc:spChg chg="add del mod">
          <ac:chgData name="Vohra, Lakshay" userId="e3eab7aa-1fc9-456c-baac-6568284ff198" providerId="ADAL" clId="{E2B36CB4-A0D8-48D8-84DC-90528466AB16}" dt="2021-11-14T06:15:29.544" v="1390" actId="478"/>
          <ac:spMkLst>
            <pc:docMk/>
            <pc:sldMk cId="1530259950" sldId="257"/>
            <ac:spMk id="11" creationId="{809651CA-6522-46C7-97CE-230B331B2E4D}"/>
          </ac:spMkLst>
        </pc:spChg>
        <pc:spChg chg="add mod">
          <ac:chgData name="Vohra, Lakshay" userId="e3eab7aa-1fc9-456c-baac-6568284ff198" providerId="ADAL" clId="{E2B36CB4-A0D8-48D8-84DC-90528466AB16}" dt="2021-11-14T06:18:26.503" v="1426" actId="1038"/>
          <ac:spMkLst>
            <pc:docMk/>
            <pc:sldMk cId="1530259950" sldId="257"/>
            <ac:spMk id="12" creationId="{C8004636-7ABA-4EFF-83B7-697DD173235A}"/>
          </ac:spMkLst>
        </pc:spChg>
        <pc:spChg chg="add mod">
          <ac:chgData name="Vohra, Lakshay" userId="e3eab7aa-1fc9-456c-baac-6568284ff198" providerId="ADAL" clId="{E2B36CB4-A0D8-48D8-84DC-90528466AB16}" dt="2021-11-14T06:17:42.004" v="1406" actId="14100"/>
          <ac:spMkLst>
            <pc:docMk/>
            <pc:sldMk cId="1530259950" sldId="257"/>
            <ac:spMk id="15" creationId="{376AB6C5-9DC2-4C4A-9E57-EAB87154A232}"/>
          </ac:spMkLst>
        </pc:spChg>
        <pc:spChg chg="add mod">
          <ac:chgData name="Vohra, Lakshay" userId="e3eab7aa-1fc9-456c-baac-6568284ff198" providerId="ADAL" clId="{E2B36CB4-A0D8-48D8-84DC-90528466AB16}" dt="2021-11-14T06:19:44.358" v="1593" actId="20577"/>
          <ac:spMkLst>
            <pc:docMk/>
            <pc:sldMk cId="1530259950" sldId="257"/>
            <ac:spMk id="16" creationId="{C80253E0-9339-46DD-BC96-7954EA311B1B}"/>
          </ac:spMkLst>
        </pc:spChg>
        <pc:grpChg chg="add mod">
          <ac:chgData name="Vohra, Lakshay" userId="e3eab7aa-1fc9-456c-baac-6568284ff198" providerId="ADAL" clId="{E2B36CB4-A0D8-48D8-84DC-90528466AB16}" dt="2021-11-14T05:53:13.225" v="790" actId="1038"/>
          <ac:grpSpMkLst>
            <pc:docMk/>
            <pc:sldMk cId="1530259950" sldId="257"/>
            <ac:grpSpMk id="5" creationId="{2E912E59-4594-4006-BA23-069875E27215}"/>
          </ac:grpSpMkLst>
        </pc:grpChg>
        <pc:picChg chg="add del mod">
          <ac:chgData name="Vohra, Lakshay" userId="e3eab7aa-1fc9-456c-baac-6568284ff198" providerId="ADAL" clId="{E2B36CB4-A0D8-48D8-84DC-90528466AB16}" dt="2021-11-13T16:42:21.054" v="6" actId="478"/>
          <ac:picMkLst>
            <pc:docMk/>
            <pc:sldMk cId="1530259950" sldId="257"/>
            <ac:picMk id="5" creationId="{C4E8AD7D-2E59-4A97-A1F5-97D9BBABCB51}"/>
          </ac:picMkLst>
        </pc:picChg>
        <pc:picChg chg="add mod">
          <ac:chgData name="Vohra, Lakshay" userId="e3eab7aa-1fc9-456c-baac-6568284ff198" providerId="ADAL" clId="{E2B36CB4-A0D8-48D8-84DC-90528466AB16}" dt="2021-11-14T06:17:47.562" v="1416" actId="1038"/>
          <ac:picMkLst>
            <pc:docMk/>
            <pc:sldMk cId="1530259950" sldId="257"/>
            <ac:picMk id="8" creationId="{FC9A242F-8558-44ED-8D03-96D0B771EA9C}"/>
          </ac:picMkLst>
        </pc:picChg>
        <pc:picChg chg="add mod">
          <ac:chgData name="Vohra, Lakshay" userId="e3eab7aa-1fc9-456c-baac-6568284ff198" providerId="ADAL" clId="{E2B36CB4-A0D8-48D8-84DC-90528466AB16}" dt="2021-11-14T06:17:17.473" v="1402" actId="1076"/>
          <ac:picMkLst>
            <pc:docMk/>
            <pc:sldMk cId="1530259950" sldId="257"/>
            <ac:picMk id="14" creationId="{BE647D2F-5537-4EF3-84E6-9C7206CB3B63}"/>
          </ac:picMkLst>
        </pc:picChg>
      </pc:sldChg>
      <pc:sldChg chg="addSp delSp modSp del mod">
        <pc:chgData name="Vohra, Lakshay" userId="e3eab7aa-1fc9-456c-baac-6568284ff198" providerId="ADAL" clId="{E2B36CB4-A0D8-48D8-84DC-90528466AB16}" dt="2021-11-14T05:43:32.042" v="228" actId="47"/>
        <pc:sldMkLst>
          <pc:docMk/>
          <pc:sldMk cId="1153315840" sldId="258"/>
        </pc:sldMkLst>
        <pc:spChg chg="mod">
          <ac:chgData name="Vohra, Lakshay" userId="e3eab7aa-1fc9-456c-baac-6568284ff198" providerId="ADAL" clId="{E2B36CB4-A0D8-48D8-84DC-90528466AB16}" dt="2021-11-14T05:31:08.406" v="26" actId="20577"/>
          <ac:spMkLst>
            <pc:docMk/>
            <pc:sldMk cId="1153315840" sldId="258"/>
            <ac:spMk id="2" creationId="{61C11E69-7A01-4C98-A6B0-6DC40360E3F6}"/>
          </ac:spMkLst>
        </pc:spChg>
        <pc:spChg chg="del">
          <ac:chgData name="Vohra, Lakshay" userId="e3eab7aa-1fc9-456c-baac-6568284ff198" providerId="ADAL" clId="{E2B36CB4-A0D8-48D8-84DC-90528466AB16}" dt="2021-11-14T05:31:13.219" v="27" actId="478"/>
          <ac:spMkLst>
            <pc:docMk/>
            <pc:sldMk cId="1153315840" sldId="258"/>
            <ac:spMk id="3" creationId="{BD471526-F36C-46D5-AC41-A95E92254CF8}"/>
          </ac:spMkLst>
        </pc:spChg>
        <pc:spChg chg="add mod">
          <ac:chgData name="Vohra, Lakshay" userId="e3eab7aa-1fc9-456c-baac-6568284ff198" providerId="ADAL" clId="{E2B36CB4-A0D8-48D8-84DC-90528466AB16}" dt="2021-11-14T05:32:16.034" v="35" actId="1076"/>
          <ac:spMkLst>
            <pc:docMk/>
            <pc:sldMk cId="1153315840" sldId="258"/>
            <ac:spMk id="4" creationId="{C4409BF2-3F63-43D0-AB08-351F3861C2FF}"/>
          </ac:spMkLst>
        </pc:spChg>
        <pc:spChg chg="add mod">
          <ac:chgData name="Vohra, Lakshay" userId="e3eab7aa-1fc9-456c-baac-6568284ff198" providerId="ADAL" clId="{E2B36CB4-A0D8-48D8-84DC-90528466AB16}" dt="2021-11-14T05:38:06.349" v="190" actId="207"/>
          <ac:spMkLst>
            <pc:docMk/>
            <pc:sldMk cId="1153315840" sldId="258"/>
            <ac:spMk id="5" creationId="{8594EFB5-FEF5-4139-9B6C-F6E8F2735282}"/>
          </ac:spMkLst>
        </pc:spChg>
        <pc:spChg chg="add mod">
          <ac:chgData name="Vohra, Lakshay" userId="e3eab7aa-1fc9-456c-baac-6568284ff198" providerId="ADAL" clId="{E2B36CB4-A0D8-48D8-84DC-90528466AB16}" dt="2021-11-14T05:36:00.723" v="175" actId="208"/>
          <ac:spMkLst>
            <pc:docMk/>
            <pc:sldMk cId="1153315840" sldId="258"/>
            <ac:spMk id="6" creationId="{9850979B-AA3A-4D16-8AA3-8CF26AC59955}"/>
          </ac:spMkLst>
        </pc:spChg>
        <pc:spChg chg="add mod">
          <ac:chgData name="Vohra, Lakshay" userId="e3eab7aa-1fc9-456c-baac-6568284ff198" providerId="ADAL" clId="{E2B36CB4-A0D8-48D8-84DC-90528466AB16}" dt="2021-11-14T05:34:54.155" v="150" actId="1036"/>
          <ac:spMkLst>
            <pc:docMk/>
            <pc:sldMk cId="1153315840" sldId="258"/>
            <ac:spMk id="7" creationId="{9B52AEF5-8178-4A2F-9128-C1AB18A75936}"/>
          </ac:spMkLst>
        </pc:spChg>
        <pc:spChg chg="add mod">
          <ac:chgData name="Vohra, Lakshay" userId="e3eab7aa-1fc9-456c-baac-6568284ff198" providerId="ADAL" clId="{E2B36CB4-A0D8-48D8-84DC-90528466AB16}" dt="2021-11-14T05:37:41.240" v="189" actId="207"/>
          <ac:spMkLst>
            <pc:docMk/>
            <pc:sldMk cId="1153315840" sldId="258"/>
            <ac:spMk id="8" creationId="{8EB8A21C-5BAD-45A0-9C7D-AAB03EA8FEC6}"/>
          </ac:spMkLst>
        </pc:spChg>
      </pc:sldChg>
      <pc:sldChg chg="addSp delSp modSp add mod">
        <pc:chgData name="Vohra, Lakshay" userId="e3eab7aa-1fc9-456c-baac-6568284ff198" providerId="ADAL" clId="{E2B36CB4-A0D8-48D8-84DC-90528466AB16}" dt="2021-11-16T06:23:26.537" v="2411" actId="478"/>
        <pc:sldMkLst>
          <pc:docMk/>
          <pc:sldMk cId="1515337953" sldId="259"/>
        </pc:sldMkLst>
        <pc:spChg chg="mod">
          <ac:chgData name="Vohra, Lakshay" userId="e3eab7aa-1fc9-456c-baac-6568284ff198" providerId="ADAL" clId="{E2B36CB4-A0D8-48D8-84DC-90528466AB16}" dt="2021-11-14T05:46:35.093" v="393" actId="164"/>
          <ac:spMkLst>
            <pc:docMk/>
            <pc:sldMk cId="1515337953" sldId="259"/>
            <ac:spMk id="4" creationId="{C4409BF2-3F63-43D0-AB08-351F3861C2FF}"/>
          </ac:spMkLst>
        </pc:spChg>
        <pc:spChg chg="mod">
          <ac:chgData name="Vohra, Lakshay" userId="e3eab7aa-1fc9-456c-baac-6568284ff198" providerId="ADAL" clId="{E2B36CB4-A0D8-48D8-84DC-90528466AB16}" dt="2021-11-14T05:45:46.582" v="344" actId="14100"/>
          <ac:spMkLst>
            <pc:docMk/>
            <pc:sldMk cId="1515337953" sldId="259"/>
            <ac:spMk id="5" creationId="{8594EFB5-FEF5-4139-9B6C-F6E8F2735282}"/>
          </ac:spMkLst>
        </pc:spChg>
        <pc:spChg chg="mod">
          <ac:chgData name="Vohra, Lakshay" userId="e3eab7aa-1fc9-456c-baac-6568284ff198" providerId="ADAL" clId="{E2B36CB4-A0D8-48D8-84DC-90528466AB16}" dt="2021-11-16T06:22:51.131" v="2402" actId="207"/>
          <ac:spMkLst>
            <pc:docMk/>
            <pc:sldMk cId="1515337953" sldId="259"/>
            <ac:spMk id="6" creationId="{9850979B-AA3A-4D16-8AA3-8CF26AC59955}"/>
          </ac:spMkLst>
        </pc:spChg>
        <pc:spChg chg="mod">
          <ac:chgData name="Vohra, Lakshay" userId="e3eab7aa-1fc9-456c-baac-6568284ff198" providerId="ADAL" clId="{E2B36CB4-A0D8-48D8-84DC-90528466AB16}" dt="2021-11-14T05:46:35.093" v="393" actId="164"/>
          <ac:spMkLst>
            <pc:docMk/>
            <pc:sldMk cId="1515337953" sldId="259"/>
            <ac:spMk id="7" creationId="{9B52AEF5-8178-4A2F-9128-C1AB18A75936}"/>
          </ac:spMkLst>
        </pc:spChg>
        <pc:spChg chg="mod ord">
          <ac:chgData name="Vohra, Lakshay" userId="e3eab7aa-1fc9-456c-baac-6568284ff198" providerId="ADAL" clId="{E2B36CB4-A0D8-48D8-84DC-90528466AB16}" dt="2021-11-16T06:22:58.450" v="2404" actId="207"/>
          <ac:spMkLst>
            <pc:docMk/>
            <pc:sldMk cId="1515337953" sldId="259"/>
            <ac:spMk id="8" creationId="{8EB8A21C-5BAD-45A0-9C7D-AAB03EA8FEC6}"/>
          </ac:spMkLst>
        </pc:spChg>
        <pc:spChg chg="add mod ord">
          <ac:chgData name="Vohra, Lakshay" userId="e3eab7aa-1fc9-456c-baac-6568284ff198" providerId="ADAL" clId="{E2B36CB4-A0D8-48D8-84DC-90528466AB16}" dt="2021-11-14T05:43:45.997" v="229" actId="164"/>
          <ac:spMkLst>
            <pc:docMk/>
            <pc:sldMk cId="1515337953" sldId="259"/>
            <ac:spMk id="9" creationId="{A272A53F-8D4E-4CE8-8923-445212DDA1C5}"/>
          </ac:spMkLst>
        </pc:spChg>
        <pc:spChg chg="add mod">
          <ac:chgData name="Vohra, Lakshay" userId="e3eab7aa-1fc9-456c-baac-6568284ff198" providerId="ADAL" clId="{E2B36CB4-A0D8-48D8-84DC-90528466AB16}" dt="2021-11-14T05:44:34.885" v="282" actId="164"/>
          <ac:spMkLst>
            <pc:docMk/>
            <pc:sldMk cId="1515337953" sldId="259"/>
            <ac:spMk id="10" creationId="{5E3E0744-C250-40F0-9A79-C774C1C3985D}"/>
          </ac:spMkLst>
        </pc:spChg>
        <pc:spChg chg="mod">
          <ac:chgData name="Vohra, Lakshay" userId="e3eab7aa-1fc9-456c-baac-6568284ff198" providerId="ADAL" clId="{E2B36CB4-A0D8-48D8-84DC-90528466AB16}" dt="2021-11-14T05:45:20.636" v="338" actId="20577"/>
          <ac:spMkLst>
            <pc:docMk/>
            <pc:sldMk cId="1515337953" sldId="259"/>
            <ac:spMk id="14" creationId="{4136BC3A-AACE-460C-BE89-981F9630318A}"/>
          </ac:spMkLst>
        </pc:spChg>
        <pc:spChg chg="mod">
          <ac:chgData name="Vohra, Lakshay" userId="e3eab7aa-1fc9-456c-baac-6568284ff198" providerId="ADAL" clId="{E2B36CB4-A0D8-48D8-84DC-90528466AB16}" dt="2021-11-14T05:45:54.893" v="345" actId="14100"/>
          <ac:spMkLst>
            <pc:docMk/>
            <pc:sldMk cId="1515337953" sldId="259"/>
            <ac:spMk id="15" creationId="{8C771A5A-2F5F-42CE-A546-18903B12B76D}"/>
          </ac:spMkLst>
        </pc:spChg>
        <pc:spChg chg="mod">
          <ac:chgData name="Vohra, Lakshay" userId="e3eab7aa-1fc9-456c-baac-6568284ff198" providerId="ADAL" clId="{E2B36CB4-A0D8-48D8-84DC-90528466AB16}" dt="2021-11-14T05:44:36.513" v="283"/>
          <ac:spMkLst>
            <pc:docMk/>
            <pc:sldMk cId="1515337953" sldId="259"/>
            <ac:spMk id="16" creationId="{060FE7F9-D8C1-4901-8D11-77BDDA2EC4C3}"/>
          </ac:spMkLst>
        </pc:spChg>
        <pc:spChg chg="mod">
          <ac:chgData name="Vohra, Lakshay" userId="e3eab7aa-1fc9-456c-baac-6568284ff198" providerId="ADAL" clId="{E2B36CB4-A0D8-48D8-84DC-90528466AB16}" dt="2021-11-14T05:45:27.424" v="340" actId="20577"/>
          <ac:spMkLst>
            <pc:docMk/>
            <pc:sldMk cId="1515337953" sldId="259"/>
            <ac:spMk id="17" creationId="{E400B147-DB93-452A-B131-7A14ECA7B87A}"/>
          </ac:spMkLst>
        </pc:spChg>
        <pc:spChg chg="mod">
          <ac:chgData name="Vohra, Lakshay" userId="e3eab7aa-1fc9-456c-baac-6568284ff198" providerId="ADAL" clId="{E2B36CB4-A0D8-48D8-84DC-90528466AB16}" dt="2021-11-14T05:46:25.675" v="392" actId="20577"/>
          <ac:spMkLst>
            <pc:docMk/>
            <pc:sldMk cId="1515337953" sldId="259"/>
            <ac:spMk id="20" creationId="{6A7BB19B-FF8C-4FF7-B69E-CCEE01BE09E9}"/>
          </ac:spMkLst>
        </pc:spChg>
        <pc:spChg chg="mod">
          <ac:chgData name="Vohra, Lakshay" userId="e3eab7aa-1fc9-456c-baac-6568284ff198" providerId="ADAL" clId="{E2B36CB4-A0D8-48D8-84DC-90528466AB16}" dt="2021-11-14T05:46:02.703" v="347" actId="14100"/>
          <ac:spMkLst>
            <pc:docMk/>
            <pc:sldMk cId="1515337953" sldId="259"/>
            <ac:spMk id="21" creationId="{DAA814AB-2A1A-4FC4-8E31-80772872C48C}"/>
          </ac:spMkLst>
        </pc:spChg>
        <pc:spChg chg="mod">
          <ac:chgData name="Vohra, Lakshay" userId="e3eab7aa-1fc9-456c-baac-6568284ff198" providerId="ADAL" clId="{E2B36CB4-A0D8-48D8-84DC-90528466AB16}" dt="2021-11-14T05:45:30.603" v="341"/>
          <ac:spMkLst>
            <pc:docMk/>
            <pc:sldMk cId="1515337953" sldId="259"/>
            <ac:spMk id="22" creationId="{9788D65B-DCBE-4CC6-997A-D708A09440E8}"/>
          </ac:spMkLst>
        </pc:spChg>
        <pc:spChg chg="mod">
          <ac:chgData name="Vohra, Lakshay" userId="e3eab7aa-1fc9-456c-baac-6568284ff198" providerId="ADAL" clId="{E2B36CB4-A0D8-48D8-84DC-90528466AB16}" dt="2021-11-14T05:46:06.984" v="349" actId="20577"/>
          <ac:spMkLst>
            <pc:docMk/>
            <pc:sldMk cId="1515337953" sldId="259"/>
            <ac:spMk id="23" creationId="{C12BBBDD-BD01-4F11-B5FB-035C31C31767}"/>
          </ac:spMkLst>
        </pc:spChg>
        <pc:spChg chg="mod">
          <ac:chgData name="Vohra, Lakshay" userId="e3eab7aa-1fc9-456c-baac-6568284ff198" providerId="ADAL" clId="{E2B36CB4-A0D8-48D8-84DC-90528466AB16}" dt="2021-11-14T05:47:17.847" v="484"/>
          <ac:spMkLst>
            <pc:docMk/>
            <pc:sldMk cId="1515337953" sldId="259"/>
            <ac:spMk id="27" creationId="{2FB1E920-96F2-4BA9-85B1-B99070065259}"/>
          </ac:spMkLst>
        </pc:spChg>
        <pc:spChg chg="mod">
          <ac:chgData name="Vohra, Lakshay" userId="e3eab7aa-1fc9-456c-baac-6568284ff198" providerId="ADAL" clId="{E2B36CB4-A0D8-48D8-84DC-90528466AB16}" dt="2021-11-14T05:47:17.847" v="484"/>
          <ac:spMkLst>
            <pc:docMk/>
            <pc:sldMk cId="1515337953" sldId="259"/>
            <ac:spMk id="28" creationId="{8B4B6E83-965E-457F-B6C6-88A6936E2AF7}"/>
          </ac:spMkLst>
        </pc:spChg>
        <pc:spChg chg="mod">
          <ac:chgData name="Vohra, Lakshay" userId="e3eab7aa-1fc9-456c-baac-6568284ff198" providerId="ADAL" clId="{E2B36CB4-A0D8-48D8-84DC-90528466AB16}" dt="2021-11-14T05:47:17.847" v="484"/>
          <ac:spMkLst>
            <pc:docMk/>
            <pc:sldMk cId="1515337953" sldId="259"/>
            <ac:spMk id="29" creationId="{770BF23C-F048-4DCF-B03D-81A32CFCD768}"/>
          </ac:spMkLst>
        </pc:spChg>
        <pc:spChg chg="mod">
          <ac:chgData name="Vohra, Lakshay" userId="e3eab7aa-1fc9-456c-baac-6568284ff198" providerId="ADAL" clId="{E2B36CB4-A0D8-48D8-84DC-90528466AB16}" dt="2021-11-14T05:47:17.847" v="484"/>
          <ac:spMkLst>
            <pc:docMk/>
            <pc:sldMk cId="1515337953" sldId="259"/>
            <ac:spMk id="30" creationId="{D8346FB9-2E92-4A43-BE84-CE92D92B5251}"/>
          </ac:spMkLst>
        </pc:spChg>
        <pc:spChg chg="mod">
          <ac:chgData name="Vohra, Lakshay" userId="e3eab7aa-1fc9-456c-baac-6568284ff198" providerId="ADAL" clId="{E2B36CB4-A0D8-48D8-84DC-90528466AB16}" dt="2021-11-14T05:49:42.592" v="611" actId="20577"/>
          <ac:spMkLst>
            <pc:docMk/>
            <pc:sldMk cId="1515337953" sldId="259"/>
            <ac:spMk id="33" creationId="{A3C6E5FB-CDB7-4FC1-A102-CC6E4017381E}"/>
          </ac:spMkLst>
        </pc:spChg>
        <pc:spChg chg="mod">
          <ac:chgData name="Vohra, Lakshay" userId="e3eab7aa-1fc9-456c-baac-6568284ff198" providerId="ADAL" clId="{E2B36CB4-A0D8-48D8-84DC-90528466AB16}" dt="2021-11-14T05:47:32.031" v="488"/>
          <ac:spMkLst>
            <pc:docMk/>
            <pc:sldMk cId="1515337953" sldId="259"/>
            <ac:spMk id="34" creationId="{BB3A3893-8A0C-4CAC-AC0E-D483C443AAC6}"/>
          </ac:spMkLst>
        </pc:spChg>
        <pc:spChg chg="mod">
          <ac:chgData name="Vohra, Lakshay" userId="e3eab7aa-1fc9-456c-baac-6568284ff198" providerId="ADAL" clId="{E2B36CB4-A0D8-48D8-84DC-90528466AB16}" dt="2021-11-14T05:47:32.031" v="488"/>
          <ac:spMkLst>
            <pc:docMk/>
            <pc:sldMk cId="1515337953" sldId="259"/>
            <ac:spMk id="35" creationId="{32D99106-7C35-4DFD-A191-AB95CB6C0A15}"/>
          </ac:spMkLst>
        </pc:spChg>
        <pc:spChg chg="mod">
          <ac:chgData name="Vohra, Lakshay" userId="e3eab7aa-1fc9-456c-baac-6568284ff198" providerId="ADAL" clId="{E2B36CB4-A0D8-48D8-84DC-90528466AB16}" dt="2021-11-16T06:23:02.981" v="2405" actId="207"/>
          <ac:spMkLst>
            <pc:docMk/>
            <pc:sldMk cId="1515337953" sldId="259"/>
            <ac:spMk id="36" creationId="{7E5074C5-77CF-40E0-AC34-DF57EA3E9DA3}"/>
          </ac:spMkLst>
        </pc:spChg>
        <pc:spChg chg="mod">
          <ac:chgData name="Vohra, Lakshay" userId="e3eab7aa-1fc9-456c-baac-6568284ff198" providerId="ADAL" clId="{E2B36CB4-A0D8-48D8-84DC-90528466AB16}" dt="2021-11-14T05:49:50.623" v="630" actId="20577"/>
          <ac:spMkLst>
            <pc:docMk/>
            <pc:sldMk cId="1515337953" sldId="259"/>
            <ac:spMk id="39" creationId="{8DDA9574-FAEB-47BF-949C-B1997694AA41}"/>
          </ac:spMkLst>
        </pc:spChg>
        <pc:spChg chg="mod">
          <ac:chgData name="Vohra, Lakshay" userId="e3eab7aa-1fc9-456c-baac-6568284ff198" providerId="ADAL" clId="{E2B36CB4-A0D8-48D8-84DC-90528466AB16}" dt="2021-11-14T05:47:39.383" v="490"/>
          <ac:spMkLst>
            <pc:docMk/>
            <pc:sldMk cId="1515337953" sldId="259"/>
            <ac:spMk id="40" creationId="{73586F93-3EB1-4049-9FC9-B34356F2BB44}"/>
          </ac:spMkLst>
        </pc:spChg>
        <pc:spChg chg="mod">
          <ac:chgData name="Vohra, Lakshay" userId="e3eab7aa-1fc9-456c-baac-6568284ff198" providerId="ADAL" clId="{E2B36CB4-A0D8-48D8-84DC-90528466AB16}" dt="2021-11-14T05:47:39.383" v="490"/>
          <ac:spMkLst>
            <pc:docMk/>
            <pc:sldMk cId="1515337953" sldId="259"/>
            <ac:spMk id="41" creationId="{755C7868-6B85-42D5-877F-108FB4BCE082}"/>
          </ac:spMkLst>
        </pc:spChg>
        <pc:spChg chg="mod">
          <ac:chgData name="Vohra, Lakshay" userId="e3eab7aa-1fc9-456c-baac-6568284ff198" providerId="ADAL" clId="{E2B36CB4-A0D8-48D8-84DC-90528466AB16}" dt="2021-11-16T06:23:10.261" v="2406" actId="207"/>
          <ac:spMkLst>
            <pc:docMk/>
            <pc:sldMk cId="1515337953" sldId="259"/>
            <ac:spMk id="42" creationId="{F5F8B45A-F50D-4E8C-ADEA-F19A3232893E}"/>
          </ac:spMkLst>
        </pc:spChg>
        <pc:spChg chg="mod">
          <ac:chgData name="Vohra, Lakshay" userId="e3eab7aa-1fc9-456c-baac-6568284ff198" providerId="ADAL" clId="{E2B36CB4-A0D8-48D8-84DC-90528466AB16}" dt="2021-11-14T05:50:01.439" v="645" actId="20577"/>
          <ac:spMkLst>
            <pc:docMk/>
            <pc:sldMk cId="1515337953" sldId="259"/>
            <ac:spMk id="45" creationId="{BE6B6111-2A7F-4F89-951C-F714019D997F}"/>
          </ac:spMkLst>
        </pc:spChg>
        <pc:spChg chg="mod">
          <ac:chgData name="Vohra, Lakshay" userId="e3eab7aa-1fc9-456c-baac-6568284ff198" providerId="ADAL" clId="{E2B36CB4-A0D8-48D8-84DC-90528466AB16}" dt="2021-11-14T05:48:05.043" v="498"/>
          <ac:spMkLst>
            <pc:docMk/>
            <pc:sldMk cId="1515337953" sldId="259"/>
            <ac:spMk id="46" creationId="{8B2A8830-18E3-450F-99FC-17EC2A3CB42E}"/>
          </ac:spMkLst>
        </pc:spChg>
        <pc:spChg chg="mod">
          <ac:chgData name="Vohra, Lakshay" userId="e3eab7aa-1fc9-456c-baac-6568284ff198" providerId="ADAL" clId="{E2B36CB4-A0D8-48D8-84DC-90528466AB16}" dt="2021-11-14T05:48:05.043" v="498"/>
          <ac:spMkLst>
            <pc:docMk/>
            <pc:sldMk cId="1515337953" sldId="259"/>
            <ac:spMk id="47" creationId="{0200E5B5-9434-4A4D-8095-BCF4EB2B5B84}"/>
          </ac:spMkLst>
        </pc:spChg>
        <pc:spChg chg="mod">
          <ac:chgData name="Vohra, Lakshay" userId="e3eab7aa-1fc9-456c-baac-6568284ff198" providerId="ADAL" clId="{E2B36CB4-A0D8-48D8-84DC-90528466AB16}" dt="2021-11-16T06:23:16.545" v="2408" actId="207"/>
          <ac:spMkLst>
            <pc:docMk/>
            <pc:sldMk cId="1515337953" sldId="259"/>
            <ac:spMk id="48" creationId="{1D1A16FC-4642-4AF8-BAB5-FE8DB35D289B}"/>
          </ac:spMkLst>
        </pc:spChg>
        <pc:spChg chg="mod">
          <ac:chgData name="Vohra, Lakshay" userId="e3eab7aa-1fc9-456c-baac-6568284ff198" providerId="ADAL" clId="{E2B36CB4-A0D8-48D8-84DC-90528466AB16}" dt="2021-11-14T05:50:20" v="700" actId="20577"/>
          <ac:spMkLst>
            <pc:docMk/>
            <pc:sldMk cId="1515337953" sldId="259"/>
            <ac:spMk id="51" creationId="{F910272C-FB2F-4950-9215-858924119701}"/>
          </ac:spMkLst>
        </pc:spChg>
        <pc:spChg chg="mod">
          <ac:chgData name="Vohra, Lakshay" userId="e3eab7aa-1fc9-456c-baac-6568284ff198" providerId="ADAL" clId="{E2B36CB4-A0D8-48D8-84DC-90528466AB16}" dt="2021-11-14T05:48:12.572" v="500"/>
          <ac:spMkLst>
            <pc:docMk/>
            <pc:sldMk cId="1515337953" sldId="259"/>
            <ac:spMk id="52" creationId="{C2C8424B-B0C5-4026-88B8-F287125298EE}"/>
          </ac:spMkLst>
        </pc:spChg>
        <pc:spChg chg="mod">
          <ac:chgData name="Vohra, Lakshay" userId="e3eab7aa-1fc9-456c-baac-6568284ff198" providerId="ADAL" clId="{E2B36CB4-A0D8-48D8-84DC-90528466AB16}" dt="2021-11-14T05:48:12.572" v="500"/>
          <ac:spMkLst>
            <pc:docMk/>
            <pc:sldMk cId="1515337953" sldId="259"/>
            <ac:spMk id="53" creationId="{9C4F38B6-2C08-47BA-A7A9-97B7121F57F3}"/>
          </ac:spMkLst>
        </pc:spChg>
        <pc:spChg chg="mod">
          <ac:chgData name="Vohra, Lakshay" userId="e3eab7aa-1fc9-456c-baac-6568284ff198" providerId="ADAL" clId="{E2B36CB4-A0D8-48D8-84DC-90528466AB16}" dt="2021-11-16T06:23:21.788" v="2409" actId="207"/>
          <ac:spMkLst>
            <pc:docMk/>
            <pc:sldMk cId="1515337953" sldId="259"/>
            <ac:spMk id="54" creationId="{E1F35EA0-AC31-4E6F-B311-D7F1059CC19D}"/>
          </ac:spMkLst>
        </pc:spChg>
        <pc:spChg chg="mod">
          <ac:chgData name="Vohra, Lakshay" userId="e3eab7aa-1fc9-456c-baac-6568284ff198" providerId="ADAL" clId="{E2B36CB4-A0D8-48D8-84DC-90528466AB16}" dt="2021-11-16T06:22:42.915" v="2400"/>
          <ac:spMkLst>
            <pc:docMk/>
            <pc:sldMk cId="1515337953" sldId="259"/>
            <ac:spMk id="56" creationId="{03BB1DD8-B99C-4B8D-B392-687C872255E4}"/>
          </ac:spMkLst>
        </pc:spChg>
        <pc:spChg chg="mod">
          <ac:chgData name="Vohra, Lakshay" userId="e3eab7aa-1fc9-456c-baac-6568284ff198" providerId="ADAL" clId="{E2B36CB4-A0D8-48D8-84DC-90528466AB16}" dt="2021-11-16T06:22:42.915" v="2400"/>
          <ac:spMkLst>
            <pc:docMk/>
            <pc:sldMk cId="1515337953" sldId="259"/>
            <ac:spMk id="57" creationId="{065FCB51-FB1C-4DBC-B561-235C3EB1A0B5}"/>
          </ac:spMkLst>
        </pc:spChg>
        <pc:grpChg chg="add mod">
          <ac:chgData name="Vohra, Lakshay" userId="e3eab7aa-1fc9-456c-baac-6568284ff198" providerId="ADAL" clId="{E2B36CB4-A0D8-48D8-84DC-90528466AB16}" dt="2021-11-14T05:44:34.885" v="282" actId="164"/>
          <ac:grpSpMkLst>
            <pc:docMk/>
            <pc:sldMk cId="1515337953" sldId="259"/>
            <ac:grpSpMk id="3" creationId="{15A79577-21E6-4DC7-A12E-D604547569DD}"/>
          </ac:grpSpMkLst>
        </pc:grpChg>
        <pc:grpChg chg="add mod">
          <ac:chgData name="Vohra, Lakshay" userId="e3eab7aa-1fc9-456c-baac-6568284ff198" providerId="ADAL" clId="{E2B36CB4-A0D8-48D8-84DC-90528466AB16}" dt="2021-11-14T05:49:08.161" v="557" actId="1035"/>
          <ac:grpSpMkLst>
            <pc:docMk/>
            <pc:sldMk cId="1515337953" sldId="259"/>
            <ac:grpSpMk id="11" creationId="{8E1D1927-5527-41E2-B6F6-78E5A23EC3C7}"/>
          </ac:grpSpMkLst>
        </pc:grpChg>
        <pc:grpChg chg="add del mod">
          <ac:chgData name="Vohra, Lakshay" userId="e3eab7aa-1fc9-456c-baac-6568284ff198" providerId="ADAL" clId="{E2B36CB4-A0D8-48D8-84DC-90528466AB16}" dt="2021-11-14T05:47:13.687" v="482" actId="478"/>
          <ac:grpSpMkLst>
            <pc:docMk/>
            <pc:sldMk cId="1515337953" sldId="259"/>
            <ac:grpSpMk id="12" creationId="{86B0DC85-C837-49C1-9BB7-3CC45CE1C134}"/>
          </ac:grpSpMkLst>
        </pc:grpChg>
        <pc:grpChg chg="mod">
          <ac:chgData name="Vohra, Lakshay" userId="e3eab7aa-1fc9-456c-baac-6568284ff198" providerId="ADAL" clId="{E2B36CB4-A0D8-48D8-84DC-90528466AB16}" dt="2021-11-14T05:44:36.513" v="283"/>
          <ac:grpSpMkLst>
            <pc:docMk/>
            <pc:sldMk cId="1515337953" sldId="259"/>
            <ac:grpSpMk id="13" creationId="{DEDC81F0-EE0C-4326-A969-57839D330FB6}"/>
          </ac:grpSpMkLst>
        </pc:grpChg>
        <pc:grpChg chg="add del mod">
          <ac:chgData name="Vohra, Lakshay" userId="e3eab7aa-1fc9-456c-baac-6568284ff198" providerId="ADAL" clId="{E2B36CB4-A0D8-48D8-84DC-90528466AB16}" dt="2021-11-14T05:47:15.877" v="483" actId="478"/>
          <ac:grpSpMkLst>
            <pc:docMk/>
            <pc:sldMk cId="1515337953" sldId="259"/>
            <ac:grpSpMk id="18" creationId="{DEE0502F-9E51-4E14-9906-6DBCA7558B0D}"/>
          </ac:grpSpMkLst>
        </pc:grpChg>
        <pc:grpChg chg="mod">
          <ac:chgData name="Vohra, Lakshay" userId="e3eab7aa-1fc9-456c-baac-6568284ff198" providerId="ADAL" clId="{E2B36CB4-A0D8-48D8-84DC-90528466AB16}" dt="2021-11-14T05:45:30.603" v="341"/>
          <ac:grpSpMkLst>
            <pc:docMk/>
            <pc:sldMk cId="1515337953" sldId="259"/>
            <ac:grpSpMk id="19" creationId="{6B78D99C-34BE-43B5-9B61-D4B0D5CB8446}"/>
          </ac:grpSpMkLst>
        </pc:grpChg>
        <pc:grpChg chg="add mod">
          <ac:chgData name="Vohra, Lakshay" userId="e3eab7aa-1fc9-456c-baac-6568284ff198" providerId="ADAL" clId="{E2B36CB4-A0D8-48D8-84DC-90528466AB16}" dt="2021-11-16T06:22:45.089" v="2401" actId="1076"/>
          <ac:grpSpMkLst>
            <pc:docMk/>
            <pc:sldMk cId="1515337953" sldId="259"/>
            <ac:grpSpMk id="24" creationId="{D4FF52D2-54FA-4CA1-AC72-872DF3DD7996}"/>
          </ac:grpSpMkLst>
        </pc:grpChg>
        <pc:grpChg chg="add del mod">
          <ac:chgData name="Vohra, Lakshay" userId="e3eab7aa-1fc9-456c-baac-6568284ff198" providerId="ADAL" clId="{E2B36CB4-A0D8-48D8-84DC-90528466AB16}" dt="2021-11-14T05:47:30.127" v="487" actId="478"/>
          <ac:grpSpMkLst>
            <pc:docMk/>
            <pc:sldMk cId="1515337953" sldId="259"/>
            <ac:grpSpMk id="25" creationId="{5B552CB1-C713-4CA1-8E4A-FD32B0092B7E}"/>
          </ac:grpSpMkLst>
        </pc:grpChg>
        <pc:grpChg chg="mod">
          <ac:chgData name="Vohra, Lakshay" userId="e3eab7aa-1fc9-456c-baac-6568284ff198" providerId="ADAL" clId="{E2B36CB4-A0D8-48D8-84DC-90528466AB16}" dt="2021-11-14T05:47:17.847" v="484"/>
          <ac:grpSpMkLst>
            <pc:docMk/>
            <pc:sldMk cId="1515337953" sldId="259"/>
            <ac:grpSpMk id="26" creationId="{A829B0D5-A0D2-4E4A-B4CE-55E7016C153A}"/>
          </ac:grpSpMkLst>
        </pc:grpChg>
        <pc:grpChg chg="add mod">
          <ac:chgData name="Vohra, Lakshay" userId="e3eab7aa-1fc9-456c-baac-6568284ff198" providerId="ADAL" clId="{E2B36CB4-A0D8-48D8-84DC-90528466AB16}" dt="2021-11-14T05:49:08.161" v="557" actId="1035"/>
          <ac:grpSpMkLst>
            <pc:docMk/>
            <pc:sldMk cId="1515337953" sldId="259"/>
            <ac:grpSpMk id="31" creationId="{2CB3C902-B219-48CC-82DE-46EEEABF141D}"/>
          </ac:grpSpMkLst>
        </pc:grpChg>
        <pc:grpChg chg="mod">
          <ac:chgData name="Vohra, Lakshay" userId="e3eab7aa-1fc9-456c-baac-6568284ff198" providerId="ADAL" clId="{E2B36CB4-A0D8-48D8-84DC-90528466AB16}" dt="2021-11-14T05:47:32.031" v="488"/>
          <ac:grpSpMkLst>
            <pc:docMk/>
            <pc:sldMk cId="1515337953" sldId="259"/>
            <ac:grpSpMk id="32" creationId="{2C0FAD2F-EEBD-41E1-828A-4E3B6456A0C3}"/>
          </ac:grpSpMkLst>
        </pc:grpChg>
        <pc:grpChg chg="add mod">
          <ac:chgData name="Vohra, Lakshay" userId="e3eab7aa-1fc9-456c-baac-6568284ff198" providerId="ADAL" clId="{E2B36CB4-A0D8-48D8-84DC-90528466AB16}" dt="2021-11-14T05:49:08.161" v="557" actId="1035"/>
          <ac:grpSpMkLst>
            <pc:docMk/>
            <pc:sldMk cId="1515337953" sldId="259"/>
            <ac:grpSpMk id="37" creationId="{534455F1-24CB-47F0-BB93-18A42F721DC6}"/>
          </ac:grpSpMkLst>
        </pc:grpChg>
        <pc:grpChg chg="mod">
          <ac:chgData name="Vohra, Lakshay" userId="e3eab7aa-1fc9-456c-baac-6568284ff198" providerId="ADAL" clId="{E2B36CB4-A0D8-48D8-84DC-90528466AB16}" dt="2021-11-14T05:47:39.383" v="490"/>
          <ac:grpSpMkLst>
            <pc:docMk/>
            <pc:sldMk cId="1515337953" sldId="259"/>
            <ac:grpSpMk id="38" creationId="{60A4D422-8467-442B-957B-A07F586CE939}"/>
          </ac:grpSpMkLst>
        </pc:grpChg>
        <pc:grpChg chg="add mod">
          <ac:chgData name="Vohra, Lakshay" userId="e3eab7aa-1fc9-456c-baac-6568284ff198" providerId="ADAL" clId="{E2B36CB4-A0D8-48D8-84DC-90528466AB16}" dt="2021-11-14T05:49:08.161" v="557" actId="1035"/>
          <ac:grpSpMkLst>
            <pc:docMk/>
            <pc:sldMk cId="1515337953" sldId="259"/>
            <ac:grpSpMk id="43" creationId="{A59E0D73-2D80-4D51-98DF-D921573EC9EA}"/>
          </ac:grpSpMkLst>
        </pc:grpChg>
        <pc:grpChg chg="mod">
          <ac:chgData name="Vohra, Lakshay" userId="e3eab7aa-1fc9-456c-baac-6568284ff198" providerId="ADAL" clId="{E2B36CB4-A0D8-48D8-84DC-90528466AB16}" dt="2021-11-14T05:48:05.043" v="498"/>
          <ac:grpSpMkLst>
            <pc:docMk/>
            <pc:sldMk cId="1515337953" sldId="259"/>
            <ac:grpSpMk id="44" creationId="{C62FA0EF-147A-4FB0-890F-175268555EA2}"/>
          </ac:grpSpMkLst>
        </pc:grpChg>
        <pc:grpChg chg="add mod">
          <ac:chgData name="Vohra, Lakshay" userId="e3eab7aa-1fc9-456c-baac-6568284ff198" providerId="ADAL" clId="{E2B36CB4-A0D8-48D8-84DC-90528466AB16}" dt="2021-11-14T05:49:08.161" v="557" actId="1035"/>
          <ac:grpSpMkLst>
            <pc:docMk/>
            <pc:sldMk cId="1515337953" sldId="259"/>
            <ac:grpSpMk id="49" creationId="{D6259D54-A284-4CA2-8F67-AF4260DA4C5E}"/>
          </ac:grpSpMkLst>
        </pc:grpChg>
        <pc:grpChg chg="mod">
          <ac:chgData name="Vohra, Lakshay" userId="e3eab7aa-1fc9-456c-baac-6568284ff198" providerId="ADAL" clId="{E2B36CB4-A0D8-48D8-84DC-90528466AB16}" dt="2021-11-14T05:48:12.572" v="500"/>
          <ac:grpSpMkLst>
            <pc:docMk/>
            <pc:sldMk cId="1515337953" sldId="259"/>
            <ac:grpSpMk id="50" creationId="{B82549B8-B5C0-42CF-AB0A-2631CAA4350B}"/>
          </ac:grpSpMkLst>
        </pc:grpChg>
        <pc:grpChg chg="add del mod">
          <ac:chgData name="Vohra, Lakshay" userId="e3eab7aa-1fc9-456c-baac-6568284ff198" providerId="ADAL" clId="{E2B36CB4-A0D8-48D8-84DC-90528466AB16}" dt="2021-11-16T06:23:26.537" v="2411" actId="478"/>
          <ac:grpSpMkLst>
            <pc:docMk/>
            <pc:sldMk cId="1515337953" sldId="259"/>
            <ac:grpSpMk id="55" creationId="{D33F0F86-42EA-4FDA-91B8-82EFFF95817D}"/>
          </ac:grpSpMkLst>
        </pc:grpChg>
      </pc:sldChg>
      <pc:sldChg chg="addSp modSp">
        <pc:chgData name="Vohra, Lakshay" userId="e3eab7aa-1fc9-456c-baac-6568284ff198" providerId="ADAL" clId="{E2B36CB4-A0D8-48D8-84DC-90528466AB16}" dt="2021-11-14T06:41:01.799" v="2080"/>
        <pc:sldMkLst>
          <pc:docMk/>
          <pc:sldMk cId="2577518873" sldId="261"/>
        </pc:sldMkLst>
        <pc:spChg chg="mod">
          <ac:chgData name="Vohra, Lakshay" userId="e3eab7aa-1fc9-456c-baac-6568284ff198" providerId="ADAL" clId="{E2B36CB4-A0D8-48D8-84DC-90528466AB16}" dt="2021-11-14T06:41:01.799" v="2080"/>
          <ac:spMkLst>
            <pc:docMk/>
            <pc:sldMk cId="2577518873" sldId="261"/>
            <ac:spMk id="5" creationId="{A43A122A-A1D9-4DDE-B289-3C0C3FCCB987}"/>
          </ac:spMkLst>
        </pc:spChg>
        <pc:spChg chg="mod">
          <ac:chgData name="Vohra, Lakshay" userId="e3eab7aa-1fc9-456c-baac-6568284ff198" providerId="ADAL" clId="{E2B36CB4-A0D8-48D8-84DC-90528466AB16}" dt="2021-11-14T06:41:01.799" v="2080"/>
          <ac:spMkLst>
            <pc:docMk/>
            <pc:sldMk cId="2577518873" sldId="261"/>
            <ac:spMk id="6" creationId="{9C337987-E959-48A0-BA1A-12CFAF558384}"/>
          </ac:spMkLst>
        </pc:spChg>
        <pc:grpChg chg="add mod">
          <ac:chgData name="Vohra, Lakshay" userId="e3eab7aa-1fc9-456c-baac-6568284ff198" providerId="ADAL" clId="{E2B36CB4-A0D8-48D8-84DC-90528466AB16}" dt="2021-11-14T06:41:01.799" v="2080"/>
          <ac:grpSpMkLst>
            <pc:docMk/>
            <pc:sldMk cId="2577518873" sldId="261"/>
            <ac:grpSpMk id="4" creationId="{97AE68A0-00FE-44E2-A3DB-F9F426AD60EE}"/>
          </ac:grpSpMkLst>
        </pc:grpChg>
      </pc:sldChg>
      <pc:sldChg chg="addSp delSp modSp add mod">
        <pc:chgData name="Vohra, Lakshay" userId="e3eab7aa-1fc9-456c-baac-6568284ff198" providerId="ADAL" clId="{E2B36CB4-A0D8-48D8-84DC-90528466AB16}" dt="2021-11-16T07:11:23.004" v="2997" actId="1076"/>
        <pc:sldMkLst>
          <pc:docMk/>
          <pc:sldMk cId="2700539862" sldId="264"/>
        </pc:sldMkLst>
        <pc:spChg chg="mod">
          <ac:chgData name="Vohra, Lakshay" userId="e3eab7aa-1fc9-456c-baac-6568284ff198" providerId="ADAL" clId="{E2B36CB4-A0D8-48D8-84DC-90528466AB16}" dt="2021-11-14T06:42:46.973" v="2261" actId="1035"/>
          <ac:spMkLst>
            <pc:docMk/>
            <pc:sldMk cId="2700539862" sldId="264"/>
            <ac:spMk id="2" creationId="{692BFA6C-384B-2E48-90BA-538257F70277}"/>
          </ac:spMkLst>
        </pc:spChg>
        <pc:spChg chg="del">
          <ac:chgData name="Vohra, Lakshay" userId="e3eab7aa-1fc9-456c-baac-6568284ff198" providerId="ADAL" clId="{E2B36CB4-A0D8-48D8-84DC-90528466AB16}" dt="2021-11-14T06:22:13.535" v="1595" actId="478"/>
          <ac:spMkLst>
            <pc:docMk/>
            <pc:sldMk cId="2700539862" sldId="264"/>
            <ac:spMk id="9" creationId="{76F4B8C4-3D9C-4B31-A8E1-BF7FCB26D682}"/>
          </ac:spMkLst>
        </pc:spChg>
        <pc:spChg chg="del">
          <ac:chgData name="Vohra, Lakshay" userId="e3eab7aa-1fc9-456c-baac-6568284ff198" providerId="ADAL" clId="{E2B36CB4-A0D8-48D8-84DC-90528466AB16}" dt="2021-11-14T06:22:13.535" v="1595" actId="478"/>
          <ac:spMkLst>
            <pc:docMk/>
            <pc:sldMk cId="2700539862" sldId="264"/>
            <ac:spMk id="10" creationId="{B23D9619-FDE6-47A5-AD61-B824F392C505}"/>
          </ac:spMkLst>
        </pc:spChg>
        <pc:spChg chg="del">
          <ac:chgData name="Vohra, Lakshay" userId="e3eab7aa-1fc9-456c-baac-6568284ff198" providerId="ADAL" clId="{E2B36CB4-A0D8-48D8-84DC-90528466AB16}" dt="2021-11-14T06:22:13.535" v="1595" actId="478"/>
          <ac:spMkLst>
            <pc:docMk/>
            <pc:sldMk cId="2700539862" sldId="264"/>
            <ac:spMk id="12" creationId="{C8004636-7ABA-4EFF-83B7-697DD173235A}"/>
          </ac:spMkLst>
        </pc:spChg>
        <pc:spChg chg="del">
          <ac:chgData name="Vohra, Lakshay" userId="e3eab7aa-1fc9-456c-baac-6568284ff198" providerId="ADAL" clId="{E2B36CB4-A0D8-48D8-84DC-90528466AB16}" dt="2021-11-14T06:22:13.535" v="1595" actId="478"/>
          <ac:spMkLst>
            <pc:docMk/>
            <pc:sldMk cId="2700539862" sldId="264"/>
            <ac:spMk id="15" creationId="{376AB6C5-9DC2-4C4A-9E57-EAB87154A232}"/>
          </ac:spMkLst>
        </pc:spChg>
        <pc:spChg chg="del">
          <ac:chgData name="Vohra, Lakshay" userId="e3eab7aa-1fc9-456c-baac-6568284ff198" providerId="ADAL" clId="{E2B36CB4-A0D8-48D8-84DC-90528466AB16}" dt="2021-11-14T06:22:13.535" v="1595" actId="478"/>
          <ac:spMkLst>
            <pc:docMk/>
            <pc:sldMk cId="2700539862" sldId="264"/>
            <ac:spMk id="16" creationId="{C80253E0-9339-46DD-BC96-7954EA311B1B}"/>
          </ac:spMkLst>
        </pc:spChg>
        <pc:spChg chg="add mod">
          <ac:chgData name="Vohra, Lakshay" userId="e3eab7aa-1fc9-456c-baac-6568284ff198" providerId="ADAL" clId="{E2B36CB4-A0D8-48D8-84DC-90528466AB16}" dt="2021-11-14T06:42:40.697" v="2256" actId="1035"/>
          <ac:spMkLst>
            <pc:docMk/>
            <pc:sldMk cId="2700539862" sldId="264"/>
            <ac:spMk id="17" creationId="{0B80E70D-5918-4A14-A6C7-5A37705C3FDB}"/>
          </ac:spMkLst>
        </pc:spChg>
        <pc:spChg chg="add mod">
          <ac:chgData name="Vohra, Lakshay" userId="e3eab7aa-1fc9-456c-baac-6568284ff198" providerId="ADAL" clId="{E2B36CB4-A0D8-48D8-84DC-90528466AB16}" dt="2021-11-14T06:42:40.697" v="2256" actId="1035"/>
          <ac:spMkLst>
            <pc:docMk/>
            <pc:sldMk cId="2700539862" sldId="264"/>
            <ac:spMk id="18" creationId="{390A2159-485A-48DD-9000-1D4E9F51E6EB}"/>
          </ac:spMkLst>
        </pc:spChg>
        <pc:spChg chg="add mod">
          <ac:chgData name="Vohra, Lakshay" userId="e3eab7aa-1fc9-456c-baac-6568284ff198" providerId="ADAL" clId="{E2B36CB4-A0D8-48D8-84DC-90528466AB16}" dt="2021-11-14T06:43:40.797" v="2368" actId="20577"/>
          <ac:spMkLst>
            <pc:docMk/>
            <pc:sldMk cId="2700539862" sldId="264"/>
            <ac:spMk id="19" creationId="{75B54DB0-849D-4BBD-8E39-073B8C7951C5}"/>
          </ac:spMkLst>
        </pc:spChg>
        <pc:spChg chg="add mod">
          <ac:chgData name="Vohra, Lakshay" userId="e3eab7aa-1fc9-456c-baac-6568284ff198" providerId="ADAL" clId="{E2B36CB4-A0D8-48D8-84DC-90528466AB16}" dt="2021-11-14T06:42:40.697" v="2256" actId="1035"/>
          <ac:spMkLst>
            <pc:docMk/>
            <pc:sldMk cId="2700539862" sldId="264"/>
            <ac:spMk id="20" creationId="{B1493414-A602-441A-9096-F704420C536C}"/>
          </ac:spMkLst>
        </pc:spChg>
        <pc:spChg chg="add mod">
          <ac:chgData name="Vohra, Lakshay" userId="e3eab7aa-1fc9-456c-baac-6568284ff198" providerId="ADAL" clId="{E2B36CB4-A0D8-48D8-84DC-90528466AB16}" dt="2021-11-16T07:11:23.004" v="2997" actId="1076"/>
          <ac:spMkLst>
            <pc:docMk/>
            <pc:sldMk cId="2700539862" sldId="264"/>
            <ac:spMk id="21" creationId="{A6DFEE3A-B5EA-4985-BF66-3549D9D1E28C}"/>
          </ac:spMkLst>
        </pc:spChg>
        <pc:picChg chg="add mod">
          <ac:chgData name="Vohra, Lakshay" userId="e3eab7aa-1fc9-456c-baac-6568284ff198" providerId="ADAL" clId="{E2B36CB4-A0D8-48D8-84DC-90528466AB16}" dt="2021-11-14T06:42:40.697" v="2256" actId="1035"/>
          <ac:picMkLst>
            <pc:docMk/>
            <pc:sldMk cId="2700539862" sldId="264"/>
            <ac:picMk id="7" creationId="{9DB0A573-3BA3-4ACD-B465-EF36B9334FF0}"/>
          </ac:picMkLst>
        </pc:picChg>
        <pc:picChg chg="del">
          <ac:chgData name="Vohra, Lakshay" userId="e3eab7aa-1fc9-456c-baac-6568284ff198" providerId="ADAL" clId="{E2B36CB4-A0D8-48D8-84DC-90528466AB16}" dt="2021-11-14T06:22:13.535" v="1595" actId="478"/>
          <ac:picMkLst>
            <pc:docMk/>
            <pc:sldMk cId="2700539862" sldId="264"/>
            <ac:picMk id="8" creationId="{FC9A242F-8558-44ED-8D03-96D0B771EA9C}"/>
          </ac:picMkLst>
        </pc:picChg>
        <pc:picChg chg="add mod">
          <ac:chgData name="Vohra, Lakshay" userId="e3eab7aa-1fc9-456c-baac-6568284ff198" providerId="ADAL" clId="{E2B36CB4-A0D8-48D8-84DC-90528466AB16}" dt="2021-11-14T06:42:40.697" v="2256" actId="1035"/>
          <ac:picMkLst>
            <pc:docMk/>
            <pc:sldMk cId="2700539862" sldId="264"/>
            <ac:picMk id="13" creationId="{C4187B2C-19EF-4E1D-8F77-7BBAF6AF43FB}"/>
          </ac:picMkLst>
        </pc:picChg>
        <pc:picChg chg="del">
          <ac:chgData name="Vohra, Lakshay" userId="e3eab7aa-1fc9-456c-baac-6568284ff198" providerId="ADAL" clId="{E2B36CB4-A0D8-48D8-84DC-90528466AB16}" dt="2021-11-14T06:22:13.535" v="1595" actId="478"/>
          <ac:picMkLst>
            <pc:docMk/>
            <pc:sldMk cId="2700539862" sldId="264"/>
            <ac:picMk id="14" creationId="{BE647D2F-5537-4EF3-84E6-9C7206CB3B63}"/>
          </ac:picMkLst>
        </pc:picChg>
        <pc:picChg chg="add mod">
          <ac:chgData name="Vohra, Lakshay" userId="e3eab7aa-1fc9-456c-baac-6568284ff198" providerId="ADAL" clId="{E2B36CB4-A0D8-48D8-84DC-90528466AB16}" dt="2021-11-14T06:44:40.528" v="2377" actId="1076"/>
          <ac:picMkLst>
            <pc:docMk/>
            <pc:sldMk cId="2700539862" sldId="264"/>
            <ac:picMk id="23" creationId="{B0C6AA7F-8CA2-4969-A7C5-C8A893906FE7}"/>
          </ac:picMkLst>
        </pc:picChg>
        <pc:picChg chg="add mod">
          <ac:chgData name="Vohra, Lakshay" userId="e3eab7aa-1fc9-456c-baac-6568284ff198" providerId="ADAL" clId="{E2B36CB4-A0D8-48D8-84DC-90528466AB16}" dt="2021-11-14T06:44:46.886" v="2379" actId="1076"/>
          <ac:picMkLst>
            <pc:docMk/>
            <pc:sldMk cId="2700539862" sldId="264"/>
            <ac:picMk id="24" creationId="{E6A1A69D-D264-4564-A4FF-02F3C36096E8}"/>
          </ac:picMkLst>
        </pc:picChg>
      </pc:sldChg>
      <pc:sldChg chg="addSp delSp modSp add mod">
        <pc:chgData name="Vohra, Lakshay" userId="e3eab7aa-1fc9-456c-baac-6568284ff198" providerId="ADAL" clId="{E2B36CB4-A0D8-48D8-84DC-90528466AB16}" dt="2021-11-14T06:53:54.870" v="2399" actId="693"/>
        <pc:sldMkLst>
          <pc:docMk/>
          <pc:sldMk cId="1044695419" sldId="265"/>
        </pc:sldMkLst>
        <pc:spChg chg="add mod">
          <ac:chgData name="Vohra, Lakshay" userId="e3eab7aa-1fc9-456c-baac-6568284ff198" providerId="ADAL" clId="{E2B36CB4-A0D8-48D8-84DC-90528466AB16}" dt="2021-11-14T06:53:00.185" v="2390" actId="14100"/>
          <ac:spMkLst>
            <pc:docMk/>
            <pc:sldMk cId="1044695419" sldId="265"/>
            <ac:spMk id="3" creationId="{7A34979F-24AB-45B6-BEBE-F823B7849427}"/>
          </ac:spMkLst>
        </pc:spChg>
        <pc:spChg chg="del">
          <ac:chgData name="Vohra, Lakshay" userId="e3eab7aa-1fc9-456c-baac-6568284ff198" providerId="ADAL" clId="{E2B36CB4-A0D8-48D8-84DC-90528466AB16}" dt="2021-11-14T06:52:07.896" v="2381" actId="478"/>
          <ac:spMkLst>
            <pc:docMk/>
            <pc:sldMk cId="1044695419" sldId="265"/>
            <ac:spMk id="48" creationId="{EF4E323B-9798-AF48-AC39-4BD5F577BD6A}"/>
          </ac:spMkLst>
        </pc:spChg>
        <pc:spChg chg="del">
          <ac:chgData name="Vohra, Lakshay" userId="e3eab7aa-1fc9-456c-baac-6568284ff198" providerId="ADAL" clId="{E2B36CB4-A0D8-48D8-84DC-90528466AB16}" dt="2021-11-14T06:52:09.857" v="2382" actId="478"/>
          <ac:spMkLst>
            <pc:docMk/>
            <pc:sldMk cId="1044695419" sldId="265"/>
            <ac:spMk id="49" creationId="{FBAA76AB-A5FE-164F-8D8F-069BB0BC9AF3}"/>
          </ac:spMkLst>
        </pc:spChg>
        <pc:spChg chg="del">
          <ac:chgData name="Vohra, Lakshay" userId="e3eab7aa-1fc9-456c-baac-6568284ff198" providerId="ADAL" clId="{E2B36CB4-A0D8-48D8-84DC-90528466AB16}" dt="2021-11-14T06:52:12.506" v="2383" actId="478"/>
          <ac:spMkLst>
            <pc:docMk/>
            <pc:sldMk cId="1044695419" sldId="265"/>
            <ac:spMk id="50" creationId="{746B0C50-984C-0143-9C5E-0ADED4615F26}"/>
          </ac:spMkLst>
        </pc:spChg>
        <pc:spChg chg="del mod">
          <ac:chgData name="Vohra, Lakshay" userId="e3eab7aa-1fc9-456c-baac-6568284ff198" providerId="ADAL" clId="{E2B36CB4-A0D8-48D8-84DC-90528466AB16}" dt="2021-11-14T06:52:15.912" v="2385" actId="478"/>
          <ac:spMkLst>
            <pc:docMk/>
            <pc:sldMk cId="1044695419" sldId="265"/>
            <ac:spMk id="51" creationId="{8ED317B8-7557-8E4C-B22B-65852EF30C3A}"/>
          </ac:spMkLst>
        </pc:spChg>
        <pc:cxnChg chg="add del">
          <ac:chgData name="Vohra, Lakshay" userId="e3eab7aa-1fc9-456c-baac-6568284ff198" providerId="ADAL" clId="{E2B36CB4-A0D8-48D8-84DC-90528466AB16}" dt="2021-11-14T06:53:10.521" v="2392" actId="11529"/>
          <ac:cxnSpMkLst>
            <pc:docMk/>
            <pc:sldMk cId="1044695419" sldId="265"/>
            <ac:cxnSpMk id="6" creationId="{F4A56F89-FD7C-4B22-9FE6-DE24331BEC7B}"/>
          </ac:cxnSpMkLst>
        </pc:cxnChg>
        <pc:cxnChg chg="add mod">
          <ac:chgData name="Vohra, Lakshay" userId="e3eab7aa-1fc9-456c-baac-6568284ff198" providerId="ADAL" clId="{E2B36CB4-A0D8-48D8-84DC-90528466AB16}" dt="2021-11-14T06:53:54.870" v="2399" actId="693"/>
          <ac:cxnSpMkLst>
            <pc:docMk/>
            <pc:sldMk cId="1044695419" sldId="265"/>
            <ac:cxnSpMk id="12" creationId="{57575D71-7D98-4032-BCC7-0D0D952E8167}"/>
          </ac:cxnSpMkLst>
        </pc:cxnChg>
      </pc:sldChg>
      <pc:sldChg chg="addSp delSp modSp add mod">
        <pc:chgData name="Vohra, Lakshay" userId="e3eab7aa-1fc9-456c-baac-6568284ff198" providerId="ADAL" clId="{E2B36CB4-A0D8-48D8-84DC-90528466AB16}" dt="2021-11-16T07:15:55.369" v="3313" actId="1076"/>
        <pc:sldMkLst>
          <pc:docMk/>
          <pc:sldMk cId="2641026789" sldId="267"/>
        </pc:sldMkLst>
        <pc:spChg chg="mod">
          <ac:chgData name="Vohra, Lakshay" userId="e3eab7aa-1fc9-456c-baac-6568284ff198" providerId="ADAL" clId="{E2B36CB4-A0D8-48D8-84DC-90528466AB16}" dt="2021-11-16T07:07:32.748" v="2692" actId="1036"/>
          <ac:spMkLst>
            <pc:docMk/>
            <pc:sldMk cId="2641026789" sldId="267"/>
            <ac:spMk id="2" creationId="{692BFA6C-384B-2E48-90BA-538257F70277}"/>
          </ac:spMkLst>
        </pc:spChg>
        <pc:spChg chg="add mod">
          <ac:chgData name="Vohra, Lakshay" userId="e3eab7aa-1fc9-456c-baac-6568284ff198" providerId="ADAL" clId="{E2B36CB4-A0D8-48D8-84DC-90528466AB16}" dt="2021-11-16T07:02:22.290" v="2586" actId="1076"/>
          <ac:spMkLst>
            <pc:docMk/>
            <pc:sldMk cId="2641026789" sldId="267"/>
            <ac:spMk id="3" creationId="{EB1DF0C2-2FF9-4DCC-9476-543F4A8A1A1A}"/>
          </ac:spMkLst>
        </pc:spChg>
        <pc:spChg chg="mod">
          <ac:chgData name="Vohra, Lakshay" userId="e3eab7aa-1fc9-456c-baac-6568284ff198" providerId="ADAL" clId="{E2B36CB4-A0D8-48D8-84DC-90528466AB16}" dt="2021-11-16T06:30:43.015" v="2433" actId="20577"/>
          <ac:spMkLst>
            <pc:docMk/>
            <pc:sldMk cId="2641026789" sldId="267"/>
            <ac:spMk id="6" creationId="{76DAAAC9-DCD4-4E84-8D82-AD59F0B77D62}"/>
          </ac:spMkLst>
        </pc:spChg>
        <pc:spChg chg="add del mod">
          <ac:chgData name="Vohra, Lakshay" userId="e3eab7aa-1fc9-456c-baac-6568284ff198" providerId="ADAL" clId="{E2B36CB4-A0D8-48D8-84DC-90528466AB16}" dt="2021-11-16T06:31:48.199" v="2435"/>
          <ac:spMkLst>
            <pc:docMk/>
            <pc:sldMk cId="2641026789" sldId="267"/>
            <ac:spMk id="7" creationId="{BC47FCC9-1A31-46F3-AE4B-C8A12BA442D0}"/>
          </ac:spMkLst>
        </pc:spChg>
        <pc:spChg chg="add del mod">
          <ac:chgData name="Vohra, Lakshay" userId="e3eab7aa-1fc9-456c-baac-6568284ff198" providerId="ADAL" clId="{E2B36CB4-A0D8-48D8-84DC-90528466AB16}" dt="2021-11-16T06:31:48.199" v="2435"/>
          <ac:spMkLst>
            <pc:docMk/>
            <pc:sldMk cId="2641026789" sldId="267"/>
            <ac:spMk id="8" creationId="{769EC960-ABE9-4223-8848-8B4012675866}"/>
          </ac:spMkLst>
        </pc:spChg>
        <pc:spChg chg="add del mod">
          <ac:chgData name="Vohra, Lakshay" userId="e3eab7aa-1fc9-456c-baac-6568284ff198" providerId="ADAL" clId="{E2B36CB4-A0D8-48D8-84DC-90528466AB16}" dt="2021-11-16T06:31:48.199" v="2435"/>
          <ac:spMkLst>
            <pc:docMk/>
            <pc:sldMk cId="2641026789" sldId="267"/>
            <ac:spMk id="10" creationId="{ED78B648-77A0-4696-8B1E-7F7B904D6AEE}"/>
          </ac:spMkLst>
        </pc:spChg>
        <pc:spChg chg="add del mod">
          <ac:chgData name="Vohra, Lakshay" userId="e3eab7aa-1fc9-456c-baac-6568284ff198" providerId="ADAL" clId="{E2B36CB4-A0D8-48D8-84DC-90528466AB16}" dt="2021-11-16T06:31:48.199" v="2435"/>
          <ac:spMkLst>
            <pc:docMk/>
            <pc:sldMk cId="2641026789" sldId="267"/>
            <ac:spMk id="11" creationId="{BD9A5039-F2DB-42C9-BD25-1067BDA3C9BD}"/>
          </ac:spMkLst>
        </pc:spChg>
        <pc:spChg chg="add del mod">
          <ac:chgData name="Vohra, Lakshay" userId="e3eab7aa-1fc9-456c-baac-6568284ff198" providerId="ADAL" clId="{E2B36CB4-A0D8-48D8-84DC-90528466AB16}" dt="2021-11-16T06:31:48.199" v="2435"/>
          <ac:spMkLst>
            <pc:docMk/>
            <pc:sldMk cId="2641026789" sldId="267"/>
            <ac:spMk id="12" creationId="{FE17F307-320E-40F7-B714-BEF94FAD5158}"/>
          </ac:spMkLst>
        </pc:spChg>
        <pc:spChg chg="add del mod">
          <ac:chgData name="Vohra, Lakshay" userId="e3eab7aa-1fc9-456c-baac-6568284ff198" providerId="ADAL" clId="{E2B36CB4-A0D8-48D8-84DC-90528466AB16}" dt="2021-11-16T06:31:48.199" v="2435"/>
          <ac:spMkLst>
            <pc:docMk/>
            <pc:sldMk cId="2641026789" sldId="267"/>
            <ac:spMk id="13" creationId="{9673D910-A873-4B25-8264-4242EC9D7DA8}"/>
          </ac:spMkLst>
        </pc:spChg>
        <pc:spChg chg="add del mod">
          <ac:chgData name="Vohra, Lakshay" userId="e3eab7aa-1fc9-456c-baac-6568284ff198" providerId="ADAL" clId="{E2B36CB4-A0D8-48D8-84DC-90528466AB16}" dt="2021-11-16T06:31:48.199" v="2435"/>
          <ac:spMkLst>
            <pc:docMk/>
            <pc:sldMk cId="2641026789" sldId="267"/>
            <ac:spMk id="16" creationId="{E951FA72-B4D2-44FD-A336-FCE3A11671D1}"/>
          </ac:spMkLst>
        </pc:spChg>
        <pc:spChg chg="add del mod">
          <ac:chgData name="Vohra, Lakshay" userId="e3eab7aa-1fc9-456c-baac-6568284ff198" providerId="ADAL" clId="{E2B36CB4-A0D8-48D8-84DC-90528466AB16}" dt="2021-11-16T06:31:48.199" v="2435"/>
          <ac:spMkLst>
            <pc:docMk/>
            <pc:sldMk cId="2641026789" sldId="267"/>
            <ac:spMk id="17" creationId="{E04C179B-E760-4F81-A21D-C162075A3B12}"/>
          </ac:spMkLst>
        </pc:spChg>
        <pc:spChg chg="add del mod">
          <ac:chgData name="Vohra, Lakshay" userId="e3eab7aa-1fc9-456c-baac-6568284ff198" providerId="ADAL" clId="{E2B36CB4-A0D8-48D8-84DC-90528466AB16}" dt="2021-11-16T06:31:48.199" v="2435"/>
          <ac:spMkLst>
            <pc:docMk/>
            <pc:sldMk cId="2641026789" sldId="267"/>
            <ac:spMk id="18" creationId="{FC77C7D2-5864-42BD-A0CF-D4BF87108875}"/>
          </ac:spMkLst>
        </pc:spChg>
        <pc:spChg chg="add del mod">
          <ac:chgData name="Vohra, Lakshay" userId="e3eab7aa-1fc9-456c-baac-6568284ff198" providerId="ADAL" clId="{E2B36CB4-A0D8-48D8-84DC-90528466AB16}" dt="2021-11-16T06:31:48.199" v="2435"/>
          <ac:spMkLst>
            <pc:docMk/>
            <pc:sldMk cId="2641026789" sldId="267"/>
            <ac:spMk id="20" creationId="{F6C2D1CA-A0A4-40C1-9867-37C3BAC4E413}"/>
          </ac:spMkLst>
        </pc:spChg>
        <pc:spChg chg="add del mod">
          <ac:chgData name="Vohra, Lakshay" userId="e3eab7aa-1fc9-456c-baac-6568284ff198" providerId="ADAL" clId="{E2B36CB4-A0D8-48D8-84DC-90528466AB16}" dt="2021-11-16T06:31:48.199" v="2435"/>
          <ac:spMkLst>
            <pc:docMk/>
            <pc:sldMk cId="2641026789" sldId="267"/>
            <ac:spMk id="21" creationId="{8C396D96-92AA-4DE3-840A-A6BF30ED3D33}"/>
          </ac:spMkLst>
        </pc:spChg>
        <pc:spChg chg="add del mod">
          <ac:chgData name="Vohra, Lakshay" userId="e3eab7aa-1fc9-456c-baac-6568284ff198" providerId="ADAL" clId="{E2B36CB4-A0D8-48D8-84DC-90528466AB16}" dt="2021-11-16T06:32:05.400" v="2440" actId="478"/>
          <ac:spMkLst>
            <pc:docMk/>
            <pc:sldMk cId="2641026789" sldId="267"/>
            <ac:spMk id="22" creationId="{ED4C67A5-B5A4-4303-85BD-6E62B88D2B66}"/>
          </ac:spMkLst>
        </pc:spChg>
        <pc:spChg chg="add del mod">
          <ac:chgData name="Vohra, Lakshay" userId="e3eab7aa-1fc9-456c-baac-6568284ff198" providerId="ADAL" clId="{E2B36CB4-A0D8-48D8-84DC-90528466AB16}" dt="2021-11-16T06:32:05.400" v="2440" actId="478"/>
          <ac:spMkLst>
            <pc:docMk/>
            <pc:sldMk cId="2641026789" sldId="267"/>
            <ac:spMk id="23" creationId="{34E5249A-0EA3-4B76-AEAF-E3BEE5D50055}"/>
          </ac:spMkLst>
        </pc:spChg>
        <pc:spChg chg="add del mod">
          <ac:chgData name="Vohra, Lakshay" userId="e3eab7aa-1fc9-456c-baac-6568284ff198" providerId="ADAL" clId="{E2B36CB4-A0D8-48D8-84DC-90528466AB16}" dt="2021-11-16T06:32:05.400" v="2440" actId="478"/>
          <ac:spMkLst>
            <pc:docMk/>
            <pc:sldMk cId="2641026789" sldId="267"/>
            <ac:spMk id="25" creationId="{B87F06CB-5558-4EF2-A8B3-8FE85FB30726}"/>
          </ac:spMkLst>
        </pc:spChg>
        <pc:spChg chg="add del mod">
          <ac:chgData name="Vohra, Lakshay" userId="e3eab7aa-1fc9-456c-baac-6568284ff198" providerId="ADAL" clId="{E2B36CB4-A0D8-48D8-84DC-90528466AB16}" dt="2021-11-16T06:32:05.400" v="2440" actId="478"/>
          <ac:spMkLst>
            <pc:docMk/>
            <pc:sldMk cId="2641026789" sldId="267"/>
            <ac:spMk id="26" creationId="{65499FD1-FCAF-479F-9BF6-419F498E4687}"/>
          </ac:spMkLst>
        </pc:spChg>
        <pc:spChg chg="add del mod">
          <ac:chgData name="Vohra, Lakshay" userId="e3eab7aa-1fc9-456c-baac-6568284ff198" providerId="ADAL" clId="{E2B36CB4-A0D8-48D8-84DC-90528466AB16}" dt="2021-11-16T06:32:05.400" v="2440" actId="478"/>
          <ac:spMkLst>
            <pc:docMk/>
            <pc:sldMk cId="2641026789" sldId="267"/>
            <ac:spMk id="27" creationId="{87C941B4-ADD0-4575-8C1F-957EA912F19F}"/>
          </ac:spMkLst>
        </pc:spChg>
        <pc:spChg chg="add del mod">
          <ac:chgData name="Vohra, Lakshay" userId="e3eab7aa-1fc9-456c-baac-6568284ff198" providerId="ADAL" clId="{E2B36CB4-A0D8-48D8-84DC-90528466AB16}" dt="2021-11-16T06:32:05.400" v="2440" actId="478"/>
          <ac:spMkLst>
            <pc:docMk/>
            <pc:sldMk cId="2641026789" sldId="267"/>
            <ac:spMk id="28" creationId="{6594D68D-A749-4F91-870A-0B71E76AD144}"/>
          </ac:spMkLst>
        </pc:spChg>
        <pc:spChg chg="add del mod">
          <ac:chgData name="Vohra, Lakshay" userId="e3eab7aa-1fc9-456c-baac-6568284ff198" providerId="ADAL" clId="{E2B36CB4-A0D8-48D8-84DC-90528466AB16}" dt="2021-11-16T06:32:05.400" v="2440" actId="478"/>
          <ac:spMkLst>
            <pc:docMk/>
            <pc:sldMk cId="2641026789" sldId="267"/>
            <ac:spMk id="30" creationId="{30480849-6312-458E-8132-C86F7886A47C}"/>
          </ac:spMkLst>
        </pc:spChg>
        <pc:spChg chg="add del mod">
          <ac:chgData name="Vohra, Lakshay" userId="e3eab7aa-1fc9-456c-baac-6568284ff198" providerId="ADAL" clId="{E2B36CB4-A0D8-48D8-84DC-90528466AB16}" dt="2021-11-16T06:32:05.400" v="2440" actId="478"/>
          <ac:spMkLst>
            <pc:docMk/>
            <pc:sldMk cId="2641026789" sldId="267"/>
            <ac:spMk id="31" creationId="{6AA521E1-226C-4492-8B5E-ABB6DB3E5BBD}"/>
          </ac:spMkLst>
        </pc:spChg>
        <pc:spChg chg="add del mod">
          <ac:chgData name="Vohra, Lakshay" userId="e3eab7aa-1fc9-456c-baac-6568284ff198" providerId="ADAL" clId="{E2B36CB4-A0D8-48D8-84DC-90528466AB16}" dt="2021-11-16T06:32:05.400" v="2440" actId="478"/>
          <ac:spMkLst>
            <pc:docMk/>
            <pc:sldMk cId="2641026789" sldId="267"/>
            <ac:spMk id="32" creationId="{98FE22EA-ED42-4826-9173-2DACDA4B1BB2}"/>
          </ac:spMkLst>
        </pc:spChg>
        <pc:spChg chg="add del mod">
          <ac:chgData name="Vohra, Lakshay" userId="e3eab7aa-1fc9-456c-baac-6568284ff198" providerId="ADAL" clId="{E2B36CB4-A0D8-48D8-84DC-90528466AB16}" dt="2021-11-16T06:32:05.400" v="2440" actId="478"/>
          <ac:spMkLst>
            <pc:docMk/>
            <pc:sldMk cId="2641026789" sldId="267"/>
            <ac:spMk id="34" creationId="{2382ABA7-9F9B-4856-A7D5-238562568BFA}"/>
          </ac:spMkLst>
        </pc:spChg>
        <pc:spChg chg="add del mod">
          <ac:chgData name="Vohra, Lakshay" userId="e3eab7aa-1fc9-456c-baac-6568284ff198" providerId="ADAL" clId="{E2B36CB4-A0D8-48D8-84DC-90528466AB16}" dt="2021-11-16T06:32:05.400" v="2440" actId="478"/>
          <ac:spMkLst>
            <pc:docMk/>
            <pc:sldMk cId="2641026789" sldId="267"/>
            <ac:spMk id="35" creationId="{6895866E-A0E4-49D8-8911-6BEBD92599BF}"/>
          </ac:spMkLst>
        </pc:spChg>
        <pc:spChg chg="add mod">
          <ac:chgData name="Vohra, Lakshay" userId="e3eab7aa-1fc9-456c-baac-6568284ff198" providerId="ADAL" clId="{E2B36CB4-A0D8-48D8-84DC-90528466AB16}" dt="2021-11-16T07:02:11.567" v="2583" actId="1036"/>
          <ac:spMkLst>
            <pc:docMk/>
            <pc:sldMk cId="2641026789" sldId="267"/>
            <ac:spMk id="36" creationId="{2A2F8483-6302-4B80-8641-ACE0FF9536A2}"/>
          </ac:spMkLst>
        </pc:spChg>
        <pc:spChg chg="add mod">
          <ac:chgData name="Vohra, Lakshay" userId="e3eab7aa-1fc9-456c-baac-6568284ff198" providerId="ADAL" clId="{E2B36CB4-A0D8-48D8-84DC-90528466AB16}" dt="2021-11-16T07:02:39.044" v="2589" actId="1076"/>
          <ac:spMkLst>
            <pc:docMk/>
            <pc:sldMk cId="2641026789" sldId="267"/>
            <ac:spMk id="37" creationId="{616A8790-537D-47BE-A13B-31E1524E81BB}"/>
          </ac:spMkLst>
        </pc:spChg>
        <pc:spChg chg="add mod">
          <ac:chgData name="Vohra, Lakshay" userId="e3eab7aa-1fc9-456c-baac-6568284ff198" providerId="ADAL" clId="{E2B36CB4-A0D8-48D8-84DC-90528466AB16}" dt="2021-11-16T07:10:52.888" v="2983" actId="14100"/>
          <ac:spMkLst>
            <pc:docMk/>
            <pc:sldMk cId="2641026789" sldId="267"/>
            <ac:spMk id="44" creationId="{A10B3192-FE7D-48D3-AFA3-FD9597417F21}"/>
          </ac:spMkLst>
        </pc:spChg>
        <pc:spChg chg="add mod">
          <ac:chgData name="Vohra, Lakshay" userId="e3eab7aa-1fc9-456c-baac-6568284ff198" providerId="ADAL" clId="{E2B36CB4-A0D8-48D8-84DC-90528466AB16}" dt="2021-11-16T07:00:06.181" v="2574" actId="1076"/>
          <ac:spMkLst>
            <pc:docMk/>
            <pc:sldMk cId="2641026789" sldId="267"/>
            <ac:spMk id="45" creationId="{0BC01543-E41F-403A-B900-2B313B466AEE}"/>
          </ac:spMkLst>
        </pc:spChg>
        <pc:spChg chg="add mod">
          <ac:chgData name="Vohra, Lakshay" userId="e3eab7aa-1fc9-456c-baac-6568284ff198" providerId="ADAL" clId="{E2B36CB4-A0D8-48D8-84DC-90528466AB16}" dt="2021-11-16T07:01:33.285" v="2577" actId="1076"/>
          <ac:spMkLst>
            <pc:docMk/>
            <pc:sldMk cId="2641026789" sldId="267"/>
            <ac:spMk id="47" creationId="{7D64EE94-1678-41A5-858E-5FA7C1370397}"/>
          </ac:spMkLst>
        </pc:spChg>
        <pc:spChg chg="add del mod">
          <ac:chgData name="Vohra, Lakshay" userId="e3eab7aa-1fc9-456c-baac-6568284ff198" providerId="ADAL" clId="{E2B36CB4-A0D8-48D8-84DC-90528466AB16}" dt="2021-11-16T07:06:45.722" v="2592" actId="478"/>
          <ac:spMkLst>
            <pc:docMk/>
            <pc:sldMk cId="2641026789" sldId="267"/>
            <ac:spMk id="53" creationId="{809D2FCE-DE99-43C1-8AAD-405A82A416DB}"/>
          </ac:spMkLst>
        </pc:spChg>
        <pc:spChg chg="add mod">
          <ac:chgData name="Vohra, Lakshay" userId="e3eab7aa-1fc9-456c-baac-6568284ff198" providerId="ADAL" clId="{E2B36CB4-A0D8-48D8-84DC-90528466AB16}" dt="2021-11-16T07:11:04.428" v="2996" actId="1035"/>
          <ac:spMkLst>
            <pc:docMk/>
            <pc:sldMk cId="2641026789" sldId="267"/>
            <ac:spMk id="54" creationId="{F74DE5F0-1A17-4449-84C2-F7F0D52B60D4}"/>
          </ac:spMkLst>
        </pc:spChg>
        <pc:spChg chg="add mod">
          <ac:chgData name="Vohra, Lakshay" userId="e3eab7aa-1fc9-456c-baac-6568284ff198" providerId="ADAL" clId="{E2B36CB4-A0D8-48D8-84DC-90528466AB16}" dt="2021-11-16T07:10:56.918" v="2986" actId="1035"/>
          <ac:spMkLst>
            <pc:docMk/>
            <pc:sldMk cId="2641026789" sldId="267"/>
            <ac:spMk id="55" creationId="{2A5A4EE8-0952-4DEB-9BED-0E96D0160D6E}"/>
          </ac:spMkLst>
        </pc:spChg>
        <pc:spChg chg="add mod">
          <ac:chgData name="Vohra, Lakshay" userId="e3eab7aa-1fc9-456c-baac-6568284ff198" providerId="ADAL" clId="{E2B36CB4-A0D8-48D8-84DC-90528466AB16}" dt="2021-11-16T07:12:53.880" v="3138" actId="1076"/>
          <ac:spMkLst>
            <pc:docMk/>
            <pc:sldMk cId="2641026789" sldId="267"/>
            <ac:spMk id="59" creationId="{91C39DB0-F0D8-4A7F-83A9-627CE9222BB1}"/>
          </ac:spMkLst>
        </pc:spChg>
        <pc:spChg chg="add mod">
          <ac:chgData name="Vohra, Lakshay" userId="e3eab7aa-1fc9-456c-baac-6568284ff198" providerId="ADAL" clId="{E2B36CB4-A0D8-48D8-84DC-90528466AB16}" dt="2021-11-16T07:15:55.369" v="3313" actId="1076"/>
          <ac:spMkLst>
            <pc:docMk/>
            <pc:sldMk cId="2641026789" sldId="267"/>
            <ac:spMk id="60" creationId="{D038A29A-B139-4E6B-9676-F60DB702BA8C}"/>
          </ac:spMkLst>
        </pc:spChg>
        <pc:grpChg chg="mod">
          <ac:chgData name="Vohra, Lakshay" userId="e3eab7aa-1fc9-456c-baac-6568284ff198" providerId="ADAL" clId="{E2B36CB4-A0D8-48D8-84DC-90528466AB16}" dt="2021-11-16T06:30:36.401" v="2414" actId="1076"/>
          <ac:grpSpMkLst>
            <pc:docMk/>
            <pc:sldMk cId="2641026789" sldId="267"/>
            <ac:grpSpMk id="5" creationId="{2E912E59-4594-4006-BA23-069875E27215}"/>
          </ac:grpSpMkLst>
        </pc:grpChg>
        <pc:picChg chg="del">
          <ac:chgData name="Vohra, Lakshay" userId="e3eab7aa-1fc9-456c-baac-6568284ff198" providerId="ADAL" clId="{E2B36CB4-A0D8-48D8-84DC-90528466AB16}" dt="2021-11-16T06:30:33.934" v="2413" actId="478"/>
          <ac:picMkLst>
            <pc:docMk/>
            <pc:sldMk cId="2641026789" sldId="267"/>
            <ac:picMk id="15" creationId="{A8519ECD-16FD-F046-9539-B744D76677B4}"/>
          </ac:picMkLst>
        </pc:picChg>
        <pc:cxnChg chg="add del mod">
          <ac:chgData name="Vohra, Lakshay" userId="e3eab7aa-1fc9-456c-baac-6568284ff198" providerId="ADAL" clId="{E2B36CB4-A0D8-48D8-84DC-90528466AB16}" dt="2021-11-16T06:31:48.199" v="2435"/>
          <ac:cxnSpMkLst>
            <pc:docMk/>
            <pc:sldMk cId="2641026789" sldId="267"/>
            <ac:cxnSpMk id="9" creationId="{1BB7483A-4144-4DD3-B946-94CA962B117C}"/>
          </ac:cxnSpMkLst>
        </pc:cxnChg>
        <pc:cxnChg chg="add del mod">
          <ac:chgData name="Vohra, Lakshay" userId="e3eab7aa-1fc9-456c-baac-6568284ff198" providerId="ADAL" clId="{E2B36CB4-A0D8-48D8-84DC-90528466AB16}" dt="2021-11-16T06:31:48.199" v="2435"/>
          <ac:cxnSpMkLst>
            <pc:docMk/>
            <pc:sldMk cId="2641026789" sldId="267"/>
            <ac:cxnSpMk id="14" creationId="{D4DF4C0F-8C53-462C-8994-986CA1355627}"/>
          </ac:cxnSpMkLst>
        </pc:cxnChg>
        <pc:cxnChg chg="add del mod">
          <ac:chgData name="Vohra, Lakshay" userId="e3eab7aa-1fc9-456c-baac-6568284ff198" providerId="ADAL" clId="{E2B36CB4-A0D8-48D8-84DC-90528466AB16}" dt="2021-11-16T06:31:48.199" v="2435"/>
          <ac:cxnSpMkLst>
            <pc:docMk/>
            <pc:sldMk cId="2641026789" sldId="267"/>
            <ac:cxnSpMk id="19" creationId="{139699D8-AA03-4FDC-9BE8-9F1E6C9756F0}"/>
          </ac:cxnSpMkLst>
        </pc:cxnChg>
        <pc:cxnChg chg="add del mod">
          <ac:chgData name="Vohra, Lakshay" userId="e3eab7aa-1fc9-456c-baac-6568284ff198" providerId="ADAL" clId="{E2B36CB4-A0D8-48D8-84DC-90528466AB16}" dt="2021-11-16T06:32:05.400" v="2440" actId="478"/>
          <ac:cxnSpMkLst>
            <pc:docMk/>
            <pc:sldMk cId="2641026789" sldId="267"/>
            <ac:cxnSpMk id="24" creationId="{BC070B89-83C5-4E07-BF33-44BC356FBB87}"/>
          </ac:cxnSpMkLst>
        </pc:cxnChg>
        <pc:cxnChg chg="add del mod">
          <ac:chgData name="Vohra, Lakshay" userId="e3eab7aa-1fc9-456c-baac-6568284ff198" providerId="ADAL" clId="{E2B36CB4-A0D8-48D8-84DC-90528466AB16}" dt="2021-11-16T06:32:05.400" v="2440" actId="478"/>
          <ac:cxnSpMkLst>
            <pc:docMk/>
            <pc:sldMk cId="2641026789" sldId="267"/>
            <ac:cxnSpMk id="29" creationId="{25F87C8E-A0F1-4F54-9CF0-D0B21C8FA909}"/>
          </ac:cxnSpMkLst>
        </pc:cxnChg>
        <pc:cxnChg chg="add del mod">
          <ac:chgData name="Vohra, Lakshay" userId="e3eab7aa-1fc9-456c-baac-6568284ff198" providerId="ADAL" clId="{E2B36CB4-A0D8-48D8-84DC-90528466AB16}" dt="2021-11-16T06:32:05.400" v="2440" actId="478"/>
          <ac:cxnSpMkLst>
            <pc:docMk/>
            <pc:sldMk cId="2641026789" sldId="267"/>
            <ac:cxnSpMk id="33" creationId="{9123FD05-DE17-4BF6-B346-569EA1A17FC0}"/>
          </ac:cxnSpMkLst>
        </pc:cxnChg>
        <pc:cxnChg chg="add mod">
          <ac:chgData name="Vohra, Lakshay" userId="e3eab7aa-1fc9-456c-baac-6568284ff198" providerId="ADAL" clId="{E2B36CB4-A0D8-48D8-84DC-90528466AB16}" dt="2021-11-16T07:10:52.888" v="2983" actId="14100"/>
          <ac:cxnSpMkLst>
            <pc:docMk/>
            <pc:sldMk cId="2641026789" sldId="267"/>
            <ac:cxnSpMk id="39" creationId="{3285B26A-094E-41FA-ADA4-70F324F9D5EC}"/>
          </ac:cxnSpMkLst>
        </pc:cxnChg>
        <pc:cxnChg chg="add mod">
          <ac:chgData name="Vohra, Lakshay" userId="e3eab7aa-1fc9-456c-baac-6568284ff198" providerId="ADAL" clId="{E2B36CB4-A0D8-48D8-84DC-90528466AB16}" dt="2021-11-16T07:02:18.180" v="2584" actId="14100"/>
          <ac:cxnSpMkLst>
            <pc:docMk/>
            <pc:sldMk cId="2641026789" sldId="267"/>
            <ac:cxnSpMk id="40" creationId="{D6F6B734-F551-44A7-8B49-B620EF0D8F9D}"/>
          </ac:cxnSpMkLst>
        </pc:cxnChg>
        <pc:cxnChg chg="add mod">
          <ac:chgData name="Vohra, Lakshay" userId="e3eab7aa-1fc9-456c-baac-6568284ff198" providerId="ADAL" clId="{E2B36CB4-A0D8-48D8-84DC-90528466AB16}" dt="2021-11-16T07:02:31.042" v="2587" actId="14100"/>
          <ac:cxnSpMkLst>
            <pc:docMk/>
            <pc:sldMk cId="2641026789" sldId="267"/>
            <ac:cxnSpMk id="42" creationId="{56F98B4E-B4FC-4846-A21D-0CD33C301696}"/>
          </ac:cxnSpMkLst>
        </pc:cxnChg>
      </pc:sldChg>
      <pc:sldChg chg="addSp delSp modSp add mod">
        <pc:chgData name="Vohra, Lakshay" userId="e3eab7aa-1fc9-456c-baac-6568284ff198" providerId="ADAL" clId="{E2B36CB4-A0D8-48D8-84DC-90528466AB16}" dt="2021-11-16T07:44:21.303" v="3986" actId="1035"/>
        <pc:sldMkLst>
          <pc:docMk/>
          <pc:sldMk cId="3515516814" sldId="269"/>
        </pc:sldMkLst>
        <pc:spChg chg="mod">
          <ac:chgData name="Vohra, Lakshay" userId="e3eab7aa-1fc9-456c-baac-6568284ff198" providerId="ADAL" clId="{E2B36CB4-A0D8-48D8-84DC-90528466AB16}" dt="2021-11-16T07:17:42.515" v="3439" actId="20577"/>
          <ac:spMkLst>
            <pc:docMk/>
            <pc:sldMk cId="3515516814" sldId="269"/>
            <ac:spMk id="2" creationId="{692BFA6C-384B-2E48-90BA-538257F70277}"/>
          </ac:spMkLst>
        </pc:spChg>
        <pc:spChg chg="del">
          <ac:chgData name="Vohra, Lakshay" userId="e3eab7aa-1fc9-456c-baac-6568284ff198" providerId="ADAL" clId="{E2B36CB4-A0D8-48D8-84DC-90528466AB16}" dt="2021-11-16T07:18:32.835" v="3440" actId="478"/>
          <ac:spMkLst>
            <pc:docMk/>
            <pc:sldMk cId="3515516814" sldId="269"/>
            <ac:spMk id="3" creationId="{EB1DF0C2-2FF9-4DCC-9476-543F4A8A1A1A}"/>
          </ac:spMkLst>
        </pc:spChg>
        <pc:spChg chg="mod">
          <ac:chgData name="Vohra, Lakshay" userId="e3eab7aa-1fc9-456c-baac-6568284ff198" providerId="ADAL" clId="{E2B36CB4-A0D8-48D8-84DC-90528466AB16}" dt="2021-11-16T07:30:04.455" v="3472" actId="20577"/>
          <ac:spMkLst>
            <pc:docMk/>
            <pc:sldMk cId="3515516814" sldId="269"/>
            <ac:spMk id="6" creationId="{76DAAAC9-DCD4-4E84-8D82-AD59F0B77D62}"/>
          </ac:spMkLst>
        </pc:spChg>
        <pc:spChg chg="add mod">
          <ac:chgData name="Vohra, Lakshay" userId="e3eab7aa-1fc9-456c-baac-6568284ff198" providerId="ADAL" clId="{E2B36CB4-A0D8-48D8-84DC-90528466AB16}" dt="2021-11-16T07:44:10.478" v="3965" actId="1035"/>
          <ac:spMkLst>
            <pc:docMk/>
            <pc:sldMk cId="3515516814" sldId="269"/>
            <ac:spMk id="22" creationId="{6D2788BF-F5C9-48B8-B5A5-9B574C6FCFE9}"/>
          </ac:spMkLst>
        </pc:spChg>
        <pc:spChg chg="add mod">
          <ac:chgData name="Vohra, Lakshay" userId="e3eab7aa-1fc9-456c-baac-6568284ff198" providerId="ADAL" clId="{E2B36CB4-A0D8-48D8-84DC-90528466AB16}" dt="2021-11-16T07:44:21.303" v="3986" actId="1035"/>
          <ac:spMkLst>
            <pc:docMk/>
            <pc:sldMk cId="3515516814" sldId="269"/>
            <ac:spMk id="23" creationId="{E3379A2F-CB46-461F-A1B3-20F71DBF99C5}"/>
          </ac:spMkLst>
        </pc:spChg>
        <pc:spChg chg="del">
          <ac:chgData name="Vohra, Lakshay" userId="e3eab7aa-1fc9-456c-baac-6568284ff198" providerId="ADAL" clId="{E2B36CB4-A0D8-48D8-84DC-90528466AB16}" dt="2021-11-16T07:18:32.835" v="3440" actId="478"/>
          <ac:spMkLst>
            <pc:docMk/>
            <pc:sldMk cId="3515516814" sldId="269"/>
            <ac:spMk id="36" creationId="{2A2F8483-6302-4B80-8641-ACE0FF9536A2}"/>
          </ac:spMkLst>
        </pc:spChg>
        <pc:spChg chg="del">
          <ac:chgData name="Vohra, Lakshay" userId="e3eab7aa-1fc9-456c-baac-6568284ff198" providerId="ADAL" clId="{E2B36CB4-A0D8-48D8-84DC-90528466AB16}" dt="2021-11-16T07:18:32.835" v="3440" actId="478"/>
          <ac:spMkLst>
            <pc:docMk/>
            <pc:sldMk cId="3515516814" sldId="269"/>
            <ac:spMk id="37" creationId="{616A8790-537D-47BE-A13B-31E1524E81BB}"/>
          </ac:spMkLst>
        </pc:spChg>
        <pc:spChg chg="del">
          <ac:chgData name="Vohra, Lakshay" userId="e3eab7aa-1fc9-456c-baac-6568284ff198" providerId="ADAL" clId="{E2B36CB4-A0D8-48D8-84DC-90528466AB16}" dt="2021-11-16T07:18:32.835" v="3440" actId="478"/>
          <ac:spMkLst>
            <pc:docMk/>
            <pc:sldMk cId="3515516814" sldId="269"/>
            <ac:spMk id="44" creationId="{A10B3192-FE7D-48D3-AFA3-FD9597417F21}"/>
          </ac:spMkLst>
        </pc:spChg>
        <pc:spChg chg="del">
          <ac:chgData name="Vohra, Lakshay" userId="e3eab7aa-1fc9-456c-baac-6568284ff198" providerId="ADAL" clId="{E2B36CB4-A0D8-48D8-84DC-90528466AB16}" dt="2021-11-16T07:18:32.835" v="3440" actId="478"/>
          <ac:spMkLst>
            <pc:docMk/>
            <pc:sldMk cId="3515516814" sldId="269"/>
            <ac:spMk id="45" creationId="{0BC01543-E41F-403A-B900-2B313B466AEE}"/>
          </ac:spMkLst>
        </pc:spChg>
        <pc:spChg chg="del">
          <ac:chgData name="Vohra, Lakshay" userId="e3eab7aa-1fc9-456c-baac-6568284ff198" providerId="ADAL" clId="{E2B36CB4-A0D8-48D8-84DC-90528466AB16}" dt="2021-11-16T07:18:32.835" v="3440" actId="478"/>
          <ac:spMkLst>
            <pc:docMk/>
            <pc:sldMk cId="3515516814" sldId="269"/>
            <ac:spMk id="47" creationId="{7D64EE94-1678-41A5-858E-5FA7C1370397}"/>
          </ac:spMkLst>
        </pc:spChg>
        <pc:spChg chg="del">
          <ac:chgData name="Vohra, Lakshay" userId="e3eab7aa-1fc9-456c-baac-6568284ff198" providerId="ADAL" clId="{E2B36CB4-A0D8-48D8-84DC-90528466AB16}" dt="2021-11-16T07:18:32.835" v="3440" actId="478"/>
          <ac:spMkLst>
            <pc:docMk/>
            <pc:sldMk cId="3515516814" sldId="269"/>
            <ac:spMk id="54" creationId="{F74DE5F0-1A17-4449-84C2-F7F0D52B60D4}"/>
          </ac:spMkLst>
        </pc:spChg>
        <pc:spChg chg="del">
          <ac:chgData name="Vohra, Lakshay" userId="e3eab7aa-1fc9-456c-baac-6568284ff198" providerId="ADAL" clId="{E2B36CB4-A0D8-48D8-84DC-90528466AB16}" dt="2021-11-16T07:18:32.835" v="3440" actId="478"/>
          <ac:spMkLst>
            <pc:docMk/>
            <pc:sldMk cId="3515516814" sldId="269"/>
            <ac:spMk id="55" creationId="{2A5A4EE8-0952-4DEB-9BED-0E96D0160D6E}"/>
          </ac:spMkLst>
        </pc:spChg>
        <pc:spChg chg="del">
          <ac:chgData name="Vohra, Lakshay" userId="e3eab7aa-1fc9-456c-baac-6568284ff198" providerId="ADAL" clId="{E2B36CB4-A0D8-48D8-84DC-90528466AB16}" dt="2021-11-16T07:18:32.835" v="3440" actId="478"/>
          <ac:spMkLst>
            <pc:docMk/>
            <pc:sldMk cId="3515516814" sldId="269"/>
            <ac:spMk id="59" creationId="{91C39DB0-F0D8-4A7F-83A9-627CE9222BB1}"/>
          </ac:spMkLst>
        </pc:spChg>
        <pc:spChg chg="del">
          <ac:chgData name="Vohra, Lakshay" userId="e3eab7aa-1fc9-456c-baac-6568284ff198" providerId="ADAL" clId="{E2B36CB4-A0D8-48D8-84DC-90528466AB16}" dt="2021-11-16T07:18:32.835" v="3440" actId="478"/>
          <ac:spMkLst>
            <pc:docMk/>
            <pc:sldMk cId="3515516814" sldId="269"/>
            <ac:spMk id="60" creationId="{D038A29A-B139-4E6B-9676-F60DB702BA8C}"/>
          </ac:spMkLst>
        </pc:spChg>
        <pc:graphicFrameChg chg="add mod modGraphic">
          <ac:chgData name="Vohra, Lakshay" userId="e3eab7aa-1fc9-456c-baac-6568284ff198" providerId="ADAL" clId="{E2B36CB4-A0D8-48D8-84DC-90528466AB16}" dt="2021-11-16T07:44:16.175" v="3974" actId="1035"/>
          <ac:graphicFrameMkLst>
            <pc:docMk/>
            <pc:sldMk cId="3515516814" sldId="269"/>
            <ac:graphicFrameMk id="21" creationId="{14B2E0C3-C08C-417D-9789-1F337ECB4004}"/>
          </ac:graphicFrameMkLst>
        </pc:graphicFrameChg>
        <pc:picChg chg="add mod">
          <ac:chgData name="Vohra, Lakshay" userId="e3eab7aa-1fc9-456c-baac-6568284ff198" providerId="ADAL" clId="{E2B36CB4-A0D8-48D8-84DC-90528466AB16}" dt="2021-11-16T07:23:24.334" v="3447" actId="1076"/>
          <ac:picMkLst>
            <pc:docMk/>
            <pc:sldMk cId="3515516814" sldId="269"/>
            <ac:picMk id="8" creationId="{2C21BE13-8676-46B4-8F61-0DF0EC96281D}"/>
          </ac:picMkLst>
        </pc:picChg>
        <pc:cxnChg chg="del mod">
          <ac:chgData name="Vohra, Lakshay" userId="e3eab7aa-1fc9-456c-baac-6568284ff198" providerId="ADAL" clId="{E2B36CB4-A0D8-48D8-84DC-90528466AB16}" dt="2021-11-16T07:18:32.835" v="3440" actId="478"/>
          <ac:cxnSpMkLst>
            <pc:docMk/>
            <pc:sldMk cId="3515516814" sldId="269"/>
            <ac:cxnSpMk id="39" creationId="{3285B26A-094E-41FA-ADA4-70F324F9D5EC}"/>
          </ac:cxnSpMkLst>
        </pc:cxnChg>
        <pc:cxnChg chg="del mod">
          <ac:chgData name="Vohra, Lakshay" userId="e3eab7aa-1fc9-456c-baac-6568284ff198" providerId="ADAL" clId="{E2B36CB4-A0D8-48D8-84DC-90528466AB16}" dt="2021-11-16T07:18:32.835" v="3440" actId="478"/>
          <ac:cxnSpMkLst>
            <pc:docMk/>
            <pc:sldMk cId="3515516814" sldId="269"/>
            <ac:cxnSpMk id="40" creationId="{D6F6B734-F551-44A7-8B49-B620EF0D8F9D}"/>
          </ac:cxnSpMkLst>
        </pc:cxnChg>
        <pc:cxnChg chg="del mod">
          <ac:chgData name="Vohra, Lakshay" userId="e3eab7aa-1fc9-456c-baac-6568284ff198" providerId="ADAL" clId="{E2B36CB4-A0D8-48D8-84DC-90528466AB16}" dt="2021-11-16T07:18:32.835" v="3440" actId="478"/>
          <ac:cxnSpMkLst>
            <pc:docMk/>
            <pc:sldMk cId="3515516814" sldId="269"/>
            <ac:cxnSpMk id="42" creationId="{56F98B4E-B4FC-4846-A21D-0CD33C301696}"/>
          </ac:cxnSpMkLst>
        </pc:cxnChg>
      </pc:sldChg>
      <pc:sldChg chg="addSp delSp modSp add mod">
        <pc:chgData name="Vohra, Lakshay" userId="e3eab7aa-1fc9-456c-baac-6568284ff198" providerId="ADAL" clId="{E2B36CB4-A0D8-48D8-84DC-90528466AB16}" dt="2021-11-16T07:56:03.241" v="4196" actId="403"/>
        <pc:sldMkLst>
          <pc:docMk/>
          <pc:sldMk cId="690060407" sldId="270"/>
        </pc:sldMkLst>
        <pc:spChg chg="mod">
          <ac:chgData name="Vohra, Lakshay" userId="e3eab7aa-1fc9-456c-baac-6568284ff198" providerId="ADAL" clId="{E2B36CB4-A0D8-48D8-84DC-90528466AB16}" dt="2021-11-16T07:34:52.519" v="3693" actId="313"/>
          <ac:spMkLst>
            <pc:docMk/>
            <pc:sldMk cId="690060407" sldId="270"/>
            <ac:spMk id="2" creationId="{692BFA6C-384B-2E48-90BA-538257F70277}"/>
          </ac:spMkLst>
        </pc:spChg>
        <pc:spChg chg="add del mod">
          <ac:chgData name="Vohra, Lakshay" userId="e3eab7aa-1fc9-456c-baac-6568284ff198" providerId="ADAL" clId="{E2B36CB4-A0D8-48D8-84DC-90528466AB16}" dt="2021-11-16T07:53:34.542" v="4023" actId="1036"/>
          <ac:spMkLst>
            <pc:docMk/>
            <pc:sldMk cId="690060407" sldId="270"/>
            <ac:spMk id="9" creationId="{8255EEE7-322A-4DC8-BE57-855EE46BE962}"/>
          </ac:spMkLst>
        </pc:spChg>
        <pc:spChg chg="add mod">
          <ac:chgData name="Vohra, Lakshay" userId="e3eab7aa-1fc9-456c-baac-6568284ff198" providerId="ADAL" clId="{E2B36CB4-A0D8-48D8-84DC-90528466AB16}" dt="2021-11-16T07:53:38.634" v="4027" actId="1036"/>
          <ac:spMkLst>
            <pc:docMk/>
            <pc:sldMk cId="690060407" sldId="270"/>
            <ac:spMk id="12" creationId="{4DEA64AE-E8B7-4693-8020-CA4C67943C83}"/>
          </ac:spMkLst>
        </pc:spChg>
        <pc:spChg chg="add mod">
          <ac:chgData name="Vohra, Lakshay" userId="e3eab7aa-1fc9-456c-baac-6568284ff198" providerId="ADAL" clId="{E2B36CB4-A0D8-48D8-84DC-90528466AB16}" dt="2021-11-16T07:56:03.241" v="4196" actId="403"/>
          <ac:spMkLst>
            <pc:docMk/>
            <pc:sldMk cId="690060407" sldId="270"/>
            <ac:spMk id="13" creationId="{E275365E-6EAF-4BFC-9BD7-9E4DBB849EA8}"/>
          </ac:spMkLst>
        </pc:spChg>
        <pc:spChg chg="del">
          <ac:chgData name="Vohra, Lakshay" userId="e3eab7aa-1fc9-456c-baac-6568284ff198" providerId="ADAL" clId="{E2B36CB4-A0D8-48D8-84DC-90528466AB16}" dt="2021-11-16T07:33:43.971" v="3524" actId="478"/>
          <ac:spMkLst>
            <pc:docMk/>
            <pc:sldMk cId="690060407" sldId="270"/>
            <ac:spMk id="22" creationId="{6D2788BF-F5C9-48B8-B5A5-9B574C6FCFE9}"/>
          </ac:spMkLst>
        </pc:spChg>
        <pc:graphicFrameChg chg="del">
          <ac:chgData name="Vohra, Lakshay" userId="e3eab7aa-1fc9-456c-baac-6568284ff198" providerId="ADAL" clId="{E2B36CB4-A0D8-48D8-84DC-90528466AB16}" dt="2021-11-16T07:33:43.971" v="3524" actId="478"/>
          <ac:graphicFrameMkLst>
            <pc:docMk/>
            <pc:sldMk cId="690060407" sldId="270"/>
            <ac:graphicFrameMk id="21" creationId="{14B2E0C3-C08C-417D-9789-1F337ECB4004}"/>
          </ac:graphicFrameMkLst>
        </pc:graphicFrameChg>
        <pc:picChg chg="add mod">
          <ac:chgData name="Vohra, Lakshay" userId="e3eab7aa-1fc9-456c-baac-6568284ff198" providerId="ADAL" clId="{E2B36CB4-A0D8-48D8-84DC-90528466AB16}" dt="2021-11-16T07:54:08.570" v="4028"/>
          <ac:picMkLst>
            <pc:docMk/>
            <pc:sldMk cId="690060407" sldId="270"/>
            <ac:picMk id="7" creationId="{B2465227-4234-4221-A2C6-4AA531B44F17}"/>
          </ac:picMkLst>
        </pc:picChg>
        <pc:picChg chg="del">
          <ac:chgData name="Vohra, Lakshay" userId="e3eab7aa-1fc9-456c-baac-6568284ff198" providerId="ADAL" clId="{E2B36CB4-A0D8-48D8-84DC-90528466AB16}" dt="2021-11-16T07:33:43.971" v="3524" actId="478"/>
          <ac:picMkLst>
            <pc:docMk/>
            <pc:sldMk cId="690060407" sldId="270"/>
            <ac:picMk id="8" creationId="{2C21BE13-8676-46B4-8F61-0DF0EC96281D}"/>
          </ac:picMkLst>
        </pc:picChg>
        <pc:cxnChg chg="add del">
          <ac:chgData name="Vohra, Lakshay" userId="e3eab7aa-1fc9-456c-baac-6568284ff198" providerId="ADAL" clId="{E2B36CB4-A0D8-48D8-84DC-90528466AB16}" dt="2021-11-16T07:51:57.928" v="4008" actId="478"/>
          <ac:cxnSpMkLst>
            <pc:docMk/>
            <pc:sldMk cId="690060407" sldId="270"/>
            <ac:cxnSpMk id="11" creationId="{689EDBB9-2050-4079-AB82-BB26AF4BA4CA}"/>
          </ac:cxnSpMkLst>
        </pc:cxnChg>
      </pc:sldChg>
    </pc:docChg>
  </pc:docChgLst>
  <pc:docChgLst>
    <pc:chgData name="Sharma, Manideep" userId="836ed342-0a69-41d7-ba32-af34dab5a449" providerId="ADAL" clId="{9B9D27CE-35D2-8E45-AA21-0BABDEBF5289}"/>
    <pc:docChg chg="undo redo custSel addSld delSld modSld">
      <pc:chgData name="Sharma, Manideep" userId="836ed342-0a69-41d7-ba32-af34dab5a449" providerId="ADAL" clId="{9B9D27CE-35D2-8E45-AA21-0BABDEBF5289}" dt="2021-11-16T07:50:54.626" v="2846"/>
      <pc:docMkLst>
        <pc:docMk/>
      </pc:docMkLst>
      <pc:sldChg chg="addSp delSp modSp mod addAnim delAnim">
        <pc:chgData name="Sharma, Manideep" userId="836ed342-0a69-41d7-ba32-af34dab5a449" providerId="ADAL" clId="{9B9D27CE-35D2-8E45-AA21-0BABDEBF5289}" dt="2021-11-14T07:29:18.765" v="1726" actId="115"/>
        <pc:sldMkLst>
          <pc:docMk/>
          <pc:sldMk cId="1199392083" sldId="256"/>
        </pc:sldMkLst>
        <pc:spChg chg="mod">
          <ac:chgData name="Sharma, Manideep" userId="836ed342-0a69-41d7-ba32-af34dab5a449" providerId="ADAL" clId="{9B9D27CE-35D2-8E45-AA21-0BABDEBF5289}" dt="2021-11-14T07:24:45.242" v="1654" actId="1035"/>
          <ac:spMkLst>
            <pc:docMk/>
            <pc:sldMk cId="1199392083" sldId="256"/>
            <ac:spMk id="2" creationId="{7AFCBFAD-C4AA-054A-AD36-BC647E94CDF1}"/>
          </ac:spMkLst>
        </pc:spChg>
        <pc:spChg chg="del">
          <ac:chgData name="Sharma, Manideep" userId="836ed342-0a69-41d7-ba32-af34dab5a449" providerId="ADAL" clId="{9B9D27CE-35D2-8E45-AA21-0BABDEBF5289}" dt="2021-11-14T07:19:53.857" v="1492" actId="478"/>
          <ac:spMkLst>
            <pc:docMk/>
            <pc:sldMk cId="1199392083" sldId="256"/>
            <ac:spMk id="9" creationId="{6CCBF089-6F36-47D7-B1E1-944B3C131604}"/>
          </ac:spMkLst>
        </pc:spChg>
        <pc:spChg chg="add mod">
          <ac:chgData name="Sharma, Manideep" userId="836ed342-0a69-41d7-ba32-af34dab5a449" providerId="ADAL" clId="{9B9D27CE-35D2-8E45-AA21-0BABDEBF5289}" dt="2021-11-14T07:23:20.610" v="1613" actId="20577"/>
          <ac:spMkLst>
            <pc:docMk/>
            <pc:sldMk cId="1199392083" sldId="256"/>
            <ac:spMk id="10" creationId="{92BD076F-3458-0745-A2A0-EBA559A55E20}"/>
          </ac:spMkLst>
        </pc:spChg>
        <pc:spChg chg="add mod">
          <ac:chgData name="Sharma, Manideep" userId="836ed342-0a69-41d7-ba32-af34dab5a449" providerId="ADAL" clId="{9B9D27CE-35D2-8E45-AA21-0BABDEBF5289}" dt="2021-11-14T07:28:07.250" v="1714" actId="1076"/>
          <ac:spMkLst>
            <pc:docMk/>
            <pc:sldMk cId="1199392083" sldId="256"/>
            <ac:spMk id="12" creationId="{B4DA3AE9-8B98-CA47-B093-CE3041B982E5}"/>
          </ac:spMkLst>
        </pc:spChg>
        <pc:spChg chg="add mod">
          <ac:chgData name="Sharma, Manideep" userId="836ed342-0a69-41d7-ba32-af34dab5a449" providerId="ADAL" clId="{9B9D27CE-35D2-8E45-AA21-0BABDEBF5289}" dt="2021-11-14T07:23:04.938" v="1575" actId="20577"/>
          <ac:spMkLst>
            <pc:docMk/>
            <pc:sldMk cId="1199392083" sldId="256"/>
            <ac:spMk id="14" creationId="{5AF302A6-3AC4-514F-81BA-0BBFD473F548}"/>
          </ac:spMkLst>
        </pc:spChg>
        <pc:spChg chg="add mod">
          <ac:chgData name="Sharma, Manideep" userId="836ed342-0a69-41d7-ba32-af34dab5a449" providerId="ADAL" clId="{9B9D27CE-35D2-8E45-AA21-0BABDEBF5289}" dt="2021-11-14T07:28:07.250" v="1714" actId="1076"/>
          <ac:spMkLst>
            <pc:docMk/>
            <pc:sldMk cId="1199392083" sldId="256"/>
            <ac:spMk id="16" creationId="{0F84F24A-A61E-BD42-9593-9C258E6A782B}"/>
          </ac:spMkLst>
        </pc:spChg>
        <pc:spChg chg="add mod">
          <ac:chgData name="Sharma, Manideep" userId="836ed342-0a69-41d7-ba32-af34dab5a449" providerId="ADAL" clId="{9B9D27CE-35D2-8E45-AA21-0BABDEBF5289}" dt="2021-11-14T07:29:18.765" v="1726" actId="115"/>
          <ac:spMkLst>
            <pc:docMk/>
            <pc:sldMk cId="1199392083" sldId="256"/>
            <ac:spMk id="17" creationId="{CB031B1F-DB97-8C45-9C11-A27E4E24F11A}"/>
          </ac:spMkLst>
        </pc:spChg>
        <pc:spChg chg="add del">
          <ac:chgData name="Sharma, Manideep" userId="836ed342-0a69-41d7-ba32-af34dab5a449" providerId="ADAL" clId="{9B9D27CE-35D2-8E45-AA21-0BABDEBF5289}" dt="2021-11-14T07:20:02.204" v="1496" actId="26606"/>
          <ac:spMkLst>
            <pc:docMk/>
            <pc:sldMk cId="1199392083" sldId="256"/>
            <ac:spMk id="26" creationId="{06DA9DF9-31F7-4056-B42E-878CC92417B8}"/>
          </ac:spMkLst>
        </pc:spChg>
        <pc:spChg chg="add del">
          <ac:chgData name="Sharma, Manideep" userId="836ed342-0a69-41d7-ba32-af34dab5a449" providerId="ADAL" clId="{9B9D27CE-35D2-8E45-AA21-0BABDEBF5289}" dt="2021-11-14T07:20:02.204" v="1496" actId="26606"/>
          <ac:spMkLst>
            <pc:docMk/>
            <pc:sldMk cId="1199392083" sldId="256"/>
            <ac:spMk id="31" creationId="{214DB47B-6C2B-46D1-9B08-00E098C72C0F}"/>
          </ac:spMkLst>
        </pc:spChg>
        <pc:picChg chg="mod ord">
          <ac:chgData name="Sharma, Manideep" userId="836ed342-0a69-41d7-ba32-af34dab5a449" providerId="ADAL" clId="{9B9D27CE-35D2-8E45-AA21-0BABDEBF5289}" dt="2021-11-14T07:20:02.204" v="1496" actId="26606"/>
          <ac:picMkLst>
            <pc:docMk/>
            <pc:sldMk cId="1199392083" sldId="256"/>
            <ac:picMk id="4" creationId="{4F567283-AB33-4624-8307-879EF4B4F855}"/>
          </ac:picMkLst>
        </pc:picChg>
        <pc:picChg chg="add mod">
          <ac:chgData name="Sharma, Manideep" userId="836ed342-0a69-41d7-ba32-af34dab5a449" providerId="ADAL" clId="{9B9D27CE-35D2-8E45-AA21-0BABDEBF5289}" dt="2021-11-14T07:21:43.873" v="1515" actId="1036"/>
          <ac:picMkLst>
            <pc:docMk/>
            <pc:sldMk cId="1199392083" sldId="256"/>
            <ac:picMk id="6" creationId="{6FD7D994-5E45-B144-9B9D-F3F465DBD8E4}"/>
          </ac:picMkLst>
        </pc:picChg>
        <pc:picChg chg="add mod">
          <ac:chgData name="Sharma, Manideep" userId="836ed342-0a69-41d7-ba32-af34dab5a449" providerId="ADAL" clId="{9B9D27CE-35D2-8E45-AA21-0BABDEBF5289}" dt="2021-11-14T07:28:07.250" v="1714" actId="1076"/>
          <ac:picMkLst>
            <pc:docMk/>
            <pc:sldMk cId="1199392083" sldId="256"/>
            <ac:picMk id="11" creationId="{97EAC4D4-B47E-7947-8E85-0DDB38C361AC}"/>
          </ac:picMkLst>
        </pc:picChg>
        <pc:picChg chg="add mod">
          <ac:chgData name="Sharma, Manideep" userId="836ed342-0a69-41d7-ba32-af34dab5a449" providerId="ADAL" clId="{9B9D27CE-35D2-8E45-AA21-0BABDEBF5289}" dt="2021-11-14T07:21:55.832" v="1517" actId="1076"/>
          <ac:picMkLst>
            <pc:docMk/>
            <pc:sldMk cId="1199392083" sldId="256"/>
            <ac:picMk id="13" creationId="{17E68D26-F4A3-2E42-A96B-7F01B1BFFE09}"/>
          </ac:picMkLst>
        </pc:picChg>
        <pc:picChg chg="add mod">
          <ac:chgData name="Sharma, Manideep" userId="836ed342-0a69-41d7-ba32-af34dab5a449" providerId="ADAL" clId="{9B9D27CE-35D2-8E45-AA21-0BABDEBF5289}" dt="2021-11-14T07:28:07.250" v="1714" actId="1076"/>
          <ac:picMkLst>
            <pc:docMk/>
            <pc:sldMk cId="1199392083" sldId="256"/>
            <ac:picMk id="15" creationId="{1973B98D-5B3B-3E41-83E8-6E06157921E4}"/>
          </ac:picMkLst>
        </pc:picChg>
      </pc:sldChg>
      <pc:sldChg chg="addSp delSp modSp new del mod setBg">
        <pc:chgData name="Sharma, Manideep" userId="836ed342-0a69-41d7-ba32-af34dab5a449" providerId="ADAL" clId="{9B9D27CE-35D2-8E45-AA21-0BABDEBF5289}" dt="2021-11-14T06:54:04.683" v="1212" actId="2696"/>
        <pc:sldMkLst>
          <pc:docMk/>
          <pc:sldMk cId="2112871009" sldId="260"/>
        </pc:sldMkLst>
        <pc:spChg chg="mod">
          <ac:chgData name="Sharma, Manideep" userId="836ed342-0a69-41d7-ba32-af34dab5a449" providerId="ADAL" clId="{9B9D27CE-35D2-8E45-AA21-0BABDEBF5289}" dt="2021-11-14T05:55:55.995" v="188" actId="1076"/>
          <ac:spMkLst>
            <pc:docMk/>
            <pc:sldMk cId="2112871009" sldId="260"/>
            <ac:spMk id="2" creationId="{69C6DB02-AFB0-EF4C-AF3D-9C3726656BFE}"/>
          </ac:spMkLst>
        </pc:spChg>
        <pc:spChg chg="del">
          <ac:chgData name="Sharma, Manideep" userId="836ed342-0a69-41d7-ba32-af34dab5a449" providerId="ADAL" clId="{9B9D27CE-35D2-8E45-AA21-0BABDEBF5289}" dt="2021-11-14T05:47:30.686" v="22" actId="931"/>
          <ac:spMkLst>
            <pc:docMk/>
            <pc:sldMk cId="2112871009" sldId="260"/>
            <ac:spMk id="3" creationId="{2638CC59-13C9-0A4E-A42B-8CBC25003D61}"/>
          </ac:spMkLst>
        </pc:spChg>
        <pc:spChg chg="add del mod">
          <ac:chgData name="Sharma, Manideep" userId="836ed342-0a69-41d7-ba32-af34dab5a449" providerId="ADAL" clId="{9B9D27CE-35D2-8E45-AA21-0BABDEBF5289}" dt="2021-11-14T05:49:48.552" v="48" actId="478"/>
          <ac:spMkLst>
            <pc:docMk/>
            <pc:sldMk cId="2112871009" sldId="260"/>
            <ac:spMk id="6" creationId="{A36EF247-D9DD-F840-9760-3FADDA4094A7}"/>
          </ac:spMkLst>
        </pc:spChg>
        <pc:spChg chg="add mod">
          <ac:chgData name="Sharma, Manideep" userId="836ed342-0a69-41d7-ba32-af34dab5a449" providerId="ADAL" clId="{9B9D27CE-35D2-8E45-AA21-0BABDEBF5289}" dt="2021-11-14T05:55:52.714" v="187" actId="14100"/>
          <ac:spMkLst>
            <pc:docMk/>
            <pc:sldMk cId="2112871009" sldId="260"/>
            <ac:spMk id="7" creationId="{FCA2ED79-4536-1E42-A606-79DCFB6149B5}"/>
          </ac:spMkLst>
        </pc:spChg>
        <pc:spChg chg="add del">
          <ac:chgData name="Sharma, Manideep" userId="836ed342-0a69-41d7-ba32-af34dab5a449" providerId="ADAL" clId="{9B9D27CE-35D2-8E45-AA21-0BABDEBF5289}" dt="2021-11-14T05:48:10.278" v="27" actId="26606"/>
          <ac:spMkLst>
            <pc:docMk/>
            <pc:sldMk cId="2112871009" sldId="260"/>
            <ac:spMk id="9" creationId="{36D84433-B3F7-4330-A5E6-08B931C75098}"/>
          </ac:spMkLst>
        </pc:spChg>
        <pc:spChg chg="add del">
          <ac:chgData name="Sharma, Manideep" userId="836ed342-0a69-41d7-ba32-af34dab5a449" providerId="ADAL" clId="{9B9D27CE-35D2-8E45-AA21-0BABDEBF5289}" dt="2021-11-14T05:47:58.619" v="25" actId="26606"/>
          <ac:spMkLst>
            <pc:docMk/>
            <pc:sldMk cId="2112871009" sldId="260"/>
            <ac:spMk id="10" creationId="{0D57E7FA-E8FC-45AC-868F-CDC8144939D6}"/>
          </ac:spMkLst>
        </pc:spChg>
        <pc:spChg chg="add del">
          <ac:chgData name="Sharma, Manideep" userId="836ed342-0a69-41d7-ba32-af34dab5a449" providerId="ADAL" clId="{9B9D27CE-35D2-8E45-AA21-0BABDEBF5289}" dt="2021-11-14T05:47:58.619" v="25" actId="26606"/>
          <ac:spMkLst>
            <pc:docMk/>
            <pc:sldMk cId="2112871009" sldId="260"/>
            <ac:spMk id="12" creationId="{B7BD7FCF-A254-4A97-A15C-319B67622677}"/>
          </ac:spMkLst>
        </pc:spChg>
        <pc:spChg chg="add del">
          <ac:chgData name="Sharma, Manideep" userId="836ed342-0a69-41d7-ba32-af34dab5a449" providerId="ADAL" clId="{9B9D27CE-35D2-8E45-AA21-0BABDEBF5289}" dt="2021-11-14T05:47:58.619" v="25" actId="26606"/>
          <ac:spMkLst>
            <pc:docMk/>
            <pc:sldMk cId="2112871009" sldId="260"/>
            <ac:spMk id="14" creationId="{52FFAF72-6204-4676-9C6F-9A4CC4D91805}"/>
          </ac:spMkLst>
        </pc:spChg>
        <pc:spChg chg="add del">
          <ac:chgData name="Sharma, Manideep" userId="836ed342-0a69-41d7-ba32-af34dab5a449" providerId="ADAL" clId="{9B9D27CE-35D2-8E45-AA21-0BABDEBF5289}" dt="2021-11-14T05:48:10.278" v="27" actId="26606"/>
          <ac:spMkLst>
            <pc:docMk/>
            <pc:sldMk cId="2112871009" sldId="260"/>
            <ac:spMk id="16" creationId="{8229EC50-E910-4AE2-9EEA-604A81EF6147}"/>
          </ac:spMkLst>
        </pc:spChg>
        <pc:spChg chg="add del">
          <ac:chgData name="Sharma, Manideep" userId="836ed342-0a69-41d7-ba32-af34dab5a449" providerId="ADAL" clId="{9B9D27CE-35D2-8E45-AA21-0BABDEBF5289}" dt="2021-11-14T05:48:10.278" v="27" actId="26606"/>
          <ac:spMkLst>
            <pc:docMk/>
            <pc:sldMk cId="2112871009" sldId="260"/>
            <ac:spMk id="17" creationId="{AA866F0E-F54B-4BF5-8A88-7D97BD45FC0C}"/>
          </ac:spMkLst>
        </pc:spChg>
        <pc:spChg chg="add del">
          <ac:chgData name="Sharma, Manideep" userId="836ed342-0a69-41d7-ba32-af34dab5a449" providerId="ADAL" clId="{9B9D27CE-35D2-8E45-AA21-0BABDEBF5289}" dt="2021-11-14T05:48:10.278" v="27" actId="26606"/>
          <ac:spMkLst>
            <pc:docMk/>
            <pc:sldMk cId="2112871009" sldId="260"/>
            <ac:spMk id="18" creationId="{536F6B5C-2B5F-4FEE-8263-34996D29DC5C}"/>
          </ac:spMkLst>
        </pc:spChg>
        <pc:spChg chg="add del">
          <ac:chgData name="Sharma, Manideep" userId="836ed342-0a69-41d7-ba32-af34dab5a449" providerId="ADAL" clId="{9B9D27CE-35D2-8E45-AA21-0BABDEBF5289}" dt="2021-11-14T05:48:15.148" v="29" actId="26606"/>
          <ac:spMkLst>
            <pc:docMk/>
            <pc:sldMk cId="2112871009" sldId="260"/>
            <ac:spMk id="20" creationId="{0E3596DD-156A-473E-9BB3-C6A29F7574E9}"/>
          </ac:spMkLst>
        </pc:spChg>
        <pc:spChg chg="add del">
          <ac:chgData name="Sharma, Manideep" userId="836ed342-0a69-41d7-ba32-af34dab5a449" providerId="ADAL" clId="{9B9D27CE-35D2-8E45-AA21-0BABDEBF5289}" dt="2021-11-14T05:48:15.148" v="29" actId="26606"/>
          <ac:spMkLst>
            <pc:docMk/>
            <pc:sldMk cId="2112871009" sldId="260"/>
            <ac:spMk id="21" creationId="{2C46C4D6-C474-4E92-B52E-944C1118F7B6}"/>
          </ac:spMkLst>
        </pc:spChg>
        <pc:spChg chg="add del">
          <ac:chgData name="Sharma, Manideep" userId="836ed342-0a69-41d7-ba32-af34dab5a449" providerId="ADAL" clId="{9B9D27CE-35D2-8E45-AA21-0BABDEBF5289}" dt="2021-11-14T05:48:15.148" v="29" actId="26606"/>
          <ac:spMkLst>
            <pc:docMk/>
            <pc:sldMk cId="2112871009" sldId="260"/>
            <ac:spMk id="22" creationId="{52C5AE63-63CB-4788-A33B-98865D6CD061}"/>
          </ac:spMkLst>
        </pc:spChg>
        <pc:spChg chg="add del">
          <ac:chgData name="Sharma, Manideep" userId="836ed342-0a69-41d7-ba32-af34dab5a449" providerId="ADAL" clId="{9B9D27CE-35D2-8E45-AA21-0BABDEBF5289}" dt="2021-11-14T05:48:20.320" v="31" actId="26606"/>
          <ac:spMkLst>
            <pc:docMk/>
            <pc:sldMk cId="2112871009" sldId="260"/>
            <ac:spMk id="24" creationId="{9A002C20-86F6-46B0-8392-A37CAC548C71}"/>
          </ac:spMkLst>
        </pc:spChg>
        <pc:spChg chg="add del">
          <ac:chgData name="Sharma, Manideep" userId="836ed342-0a69-41d7-ba32-af34dab5a449" providerId="ADAL" clId="{9B9D27CE-35D2-8E45-AA21-0BABDEBF5289}" dt="2021-11-14T05:48:20.320" v="31" actId="26606"/>
          <ac:spMkLst>
            <pc:docMk/>
            <pc:sldMk cId="2112871009" sldId="260"/>
            <ac:spMk id="25" creationId="{E3400CC6-57C9-4BFD-852A-743F316C55CA}"/>
          </ac:spMkLst>
        </pc:spChg>
        <pc:spChg chg="add del">
          <ac:chgData name="Sharma, Manideep" userId="836ed342-0a69-41d7-ba32-af34dab5a449" providerId="ADAL" clId="{9B9D27CE-35D2-8E45-AA21-0BABDEBF5289}" dt="2021-11-14T05:48:20.320" v="31" actId="26606"/>
          <ac:spMkLst>
            <pc:docMk/>
            <pc:sldMk cId="2112871009" sldId="260"/>
            <ac:spMk id="26" creationId="{C2972F54-37E5-4215-8174-927CD8DD41A7}"/>
          </ac:spMkLst>
        </pc:spChg>
        <pc:spChg chg="add del">
          <ac:chgData name="Sharma, Manideep" userId="836ed342-0a69-41d7-ba32-af34dab5a449" providerId="ADAL" clId="{9B9D27CE-35D2-8E45-AA21-0BABDEBF5289}" dt="2021-11-14T05:50:03.055" v="50" actId="26606"/>
          <ac:spMkLst>
            <pc:docMk/>
            <pc:sldMk cId="2112871009" sldId="260"/>
            <ac:spMk id="28" creationId="{0D57E7FA-E8FC-45AC-868F-CDC8144939D6}"/>
          </ac:spMkLst>
        </pc:spChg>
        <pc:spChg chg="add del">
          <ac:chgData name="Sharma, Manideep" userId="836ed342-0a69-41d7-ba32-af34dab5a449" providerId="ADAL" clId="{9B9D27CE-35D2-8E45-AA21-0BABDEBF5289}" dt="2021-11-14T05:50:03.055" v="50" actId="26606"/>
          <ac:spMkLst>
            <pc:docMk/>
            <pc:sldMk cId="2112871009" sldId="260"/>
            <ac:spMk id="29" creationId="{B7BD7FCF-A254-4A97-A15C-319B67622677}"/>
          </ac:spMkLst>
        </pc:spChg>
        <pc:spChg chg="add del">
          <ac:chgData name="Sharma, Manideep" userId="836ed342-0a69-41d7-ba32-af34dab5a449" providerId="ADAL" clId="{9B9D27CE-35D2-8E45-AA21-0BABDEBF5289}" dt="2021-11-14T05:50:03.055" v="50" actId="26606"/>
          <ac:spMkLst>
            <pc:docMk/>
            <pc:sldMk cId="2112871009" sldId="260"/>
            <ac:spMk id="30" creationId="{52FFAF72-6204-4676-9C6F-9A4CC4D91805}"/>
          </ac:spMkLst>
        </pc:spChg>
        <pc:spChg chg="add del">
          <ac:chgData name="Sharma, Manideep" userId="836ed342-0a69-41d7-ba32-af34dab5a449" providerId="ADAL" clId="{9B9D27CE-35D2-8E45-AA21-0BABDEBF5289}" dt="2021-11-14T05:50:03.055" v="50" actId="26606"/>
          <ac:spMkLst>
            <pc:docMk/>
            <pc:sldMk cId="2112871009" sldId="260"/>
            <ac:spMk id="34" creationId="{9C113B1E-5497-4B0F-AC0C-E942FC482D13}"/>
          </ac:spMkLst>
        </pc:spChg>
        <pc:spChg chg="add del">
          <ac:chgData name="Sharma, Manideep" userId="836ed342-0a69-41d7-ba32-af34dab5a449" providerId="ADAL" clId="{9B9D27CE-35D2-8E45-AA21-0BABDEBF5289}" dt="2021-11-14T05:50:03.055" v="50" actId="26606"/>
          <ac:spMkLst>
            <pc:docMk/>
            <pc:sldMk cId="2112871009" sldId="260"/>
            <ac:spMk id="37" creationId="{AA866F0E-F54B-4BF5-8A88-7D97BD45FC0C}"/>
          </ac:spMkLst>
        </pc:spChg>
        <pc:spChg chg="add del mod">
          <ac:chgData name="Sharma, Manideep" userId="836ed342-0a69-41d7-ba32-af34dab5a449" providerId="ADAL" clId="{9B9D27CE-35D2-8E45-AA21-0BABDEBF5289}" dt="2021-11-14T05:56:00.548" v="190" actId="478"/>
          <ac:spMkLst>
            <pc:docMk/>
            <pc:sldMk cId="2112871009" sldId="260"/>
            <ac:spMk id="38" creationId="{8D39FD93-C245-DA47-840F-374D99D7E9F2}"/>
          </ac:spMkLst>
        </pc:spChg>
        <pc:spChg chg="add del">
          <ac:chgData name="Sharma, Manideep" userId="836ed342-0a69-41d7-ba32-af34dab5a449" providerId="ADAL" clId="{9B9D27CE-35D2-8E45-AA21-0BABDEBF5289}" dt="2021-11-14T05:50:03.055" v="50" actId="26606"/>
          <ac:spMkLst>
            <pc:docMk/>
            <pc:sldMk cId="2112871009" sldId="260"/>
            <ac:spMk id="39" creationId="{536F6B5C-2B5F-4FEE-8263-34996D29DC5C}"/>
          </ac:spMkLst>
        </pc:spChg>
        <pc:spChg chg="add del mod">
          <ac:chgData name="Sharma, Manideep" userId="836ed342-0a69-41d7-ba32-af34dab5a449" providerId="ADAL" clId="{9B9D27CE-35D2-8E45-AA21-0BABDEBF5289}" dt="2021-11-14T05:56:07.215" v="194"/>
          <ac:spMkLst>
            <pc:docMk/>
            <pc:sldMk cId="2112871009" sldId="260"/>
            <ac:spMk id="40" creationId="{F4D6BB3A-6C77-584C-8121-249BD07EA177}"/>
          </ac:spMkLst>
        </pc:spChg>
        <pc:spChg chg="add del">
          <ac:chgData name="Sharma, Manideep" userId="836ed342-0a69-41d7-ba32-af34dab5a449" providerId="ADAL" clId="{9B9D27CE-35D2-8E45-AA21-0BABDEBF5289}" dt="2021-11-14T05:50:03.055" v="50" actId="26606"/>
          <ac:spMkLst>
            <pc:docMk/>
            <pc:sldMk cId="2112871009" sldId="260"/>
            <ac:spMk id="41" creationId="{8229EC50-E910-4AE2-9EEA-604A81EF6147}"/>
          </ac:spMkLst>
        </pc:spChg>
        <pc:spChg chg="add mod">
          <ac:chgData name="Sharma, Manideep" userId="836ed342-0a69-41d7-ba32-af34dab5a449" providerId="ADAL" clId="{9B9D27CE-35D2-8E45-AA21-0BABDEBF5289}" dt="2021-11-14T05:57:01.560" v="262" actId="20577"/>
          <ac:spMkLst>
            <pc:docMk/>
            <pc:sldMk cId="2112871009" sldId="260"/>
            <ac:spMk id="42" creationId="{A8AD91CB-F371-634B-B67D-18AB11C81F3F}"/>
          </ac:spMkLst>
        </pc:spChg>
        <pc:picChg chg="add mod">
          <ac:chgData name="Sharma, Manideep" userId="836ed342-0a69-41d7-ba32-af34dab5a449" providerId="ADAL" clId="{9B9D27CE-35D2-8E45-AA21-0BABDEBF5289}" dt="2021-11-14T05:50:03.055" v="50" actId="26606"/>
          <ac:picMkLst>
            <pc:docMk/>
            <pc:sldMk cId="2112871009" sldId="260"/>
            <ac:picMk id="5" creationId="{1CAA8436-DAF2-F646-8AB2-C7982CA87250}"/>
          </ac:picMkLst>
        </pc:picChg>
        <pc:picChg chg="add del mod">
          <ac:chgData name="Sharma, Manideep" userId="836ed342-0a69-41d7-ba32-af34dab5a449" providerId="ADAL" clId="{9B9D27CE-35D2-8E45-AA21-0BABDEBF5289}" dt="2021-11-14T05:52:47.628" v="153" actId="478"/>
          <ac:picMkLst>
            <pc:docMk/>
            <pc:sldMk cId="2112871009" sldId="260"/>
            <ac:picMk id="11" creationId="{5B18152F-F7E7-6A40-B3CF-BC414F6E8129}"/>
          </ac:picMkLst>
        </pc:picChg>
        <pc:picChg chg="add del mod">
          <ac:chgData name="Sharma, Manideep" userId="836ed342-0a69-41d7-ba32-af34dab5a449" providerId="ADAL" clId="{9B9D27CE-35D2-8E45-AA21-0BABDEBF5289}" dt="2021-11-14T05:53:02.805" v="155" actId="478"/>
          <ac:picMkLst>
            <pc:docMk/>
            <pc:sldMk cId="2112871009" sldId="260"/>
            <ac:picMk id="15" creationId="{2DDDD20F-8910-DF49-8B49-F8694810D34C}"/>
          </ac:picMkLst>
        </pc:picChg>
        <pc:picChg chg="add del mod">
          <ac:chgData name="Sharma, Manideep" userId="836ed342-0a69-41d7-ba32-af34dab5a449" providerId="ADAL" clId="{9B9D27CE-35D2-8E45-AA21-0BABDEBF5289}" dt="2021-11-14T05:53:14.150" v="157" actId="478"/>
          <ac:picMkLst>
            <pc:docMk/>
            <pc:sldMk cId="2112871009" sldId="260"/>
            <ac:picMk id="23" creationId="{14EF3A4E-8C8A-CE4D-BC18-9C05BE3069CC}"/>
          </ac:picMkLst>
        </pc:picChg>
        <pc:picChg chg="add del mod">
          <ac:chgData name="Sharma, Manideep" userId="836ed342-0a69-41d7-ba32-af34dab5a449" providerId="ADAL" clId="{9B9D27CE-35D2-8E45-AA21-0BABDEBF5289}" dt="2021-11-14T05:53:49.105" v="163" actId="478"/>
          <ac:picMkLst>
            <pc:docMk/>
            <pc:sldMk cId="2112871009" sldId="260"/>
            <ac:picMk id="31" creationId="{532B3C45-00BF-0A42-B752-F65DE864736A}"/>
          </ac:picMkLst>
        </pc:picChg>
        <pc:picChg chg="add mod">
          <ac:chgData name="Sharma, Manideep" userId="836ed342-0a69-41d7-ba32-af34dab5a449" providerId="ADAL" clId="{9B9D27CE-35D2-8E45-AA21-0BABDEBF5289}" dt="2021-11-14T05:54:08.325" v="165" actId="1076"/>
          <ac:picMkLst>
            <pc:docMk/>
            <pc:sldMk cId="2112871009" sldId="260"/>
            <ac:picMk id="33" creationId="{A4352908-33CA-CC41-AA9F-502C9B8F7240}"/>
          </ac:picMkLst>
        </pc:picChg>
        <pc:picChg chg="add mod">
          <ac:chgData name="Sharma, Manideep" userId="836ed342-0a69-41d7-ba32-af34dab5a449" providerId="ADAL" clId="{9B9D27CE-35D2-8E45-AA21-0BABDEBF5289}" dt="2021-11-14T05:59:27.478" v="263" actId="931"/>
          <ac:picMkLst>
            <pc:docMk/>
            <pc:sldMk cId="2112871009" sldId="260"/>
            <ac:picMk id="36" creationId="{7D847A6F-D450-6B40-B5C2-54577A12C8CC}"/>
          </ac:picMkLst>
        </pc:picChg>
      </pc:sldChg>
      <pc:sldChg chg="addSp delSp modSp new del mod">
        <pc:chgData name="Sharma, Manideep" userId="836ed342-0a69-41d7-ba32-af34dab5a449" providerId="ADAL" clId="{9B9D27CE-35D2-8E45-AA21-0BABDEBF5289}" dt="2021-11-14T07:04:38.108" v="1399" actId="2696"/>
        <pc:sldMkLst>
          <pc:docMk/>
          <pc:sldMk cId="2577518873" sldId="261"/>
        </pc:sldMkLst>
        <pc:spChg chg="del">
          <ac:chgData name="Sharma, Manideep" userId="836ed342-0a69-41d7-ba32-af34dab5a449" providerId="ADAL" clId="{9B9D27CE-35D2-8E45-AA21-0BABDEBF5289}" dt="2021-11-14T06:58:54.429" v="1218" actId="478"/>
          <ac:spMkLst>
            <pc:docMk/>
            <pc:sldMk cId="2577518873" sldId="261"/>
            <ac:spMk id="3" creationId="{9302521E-145D-A64D-A174-0C11C336F395}"/>
          </ac:spMkLst>
        </pc:spChg>
        <pc:picChg chg="add mod">
          <ac:chgData name="Sharma, Manideep" userId="836ed342-0a69-41d7-ba32-af34dab5a449" providerId="ADAL" clId="{9B9D27CE-35D2-8E45-AA21-0BABDEBF5289}" dt="2021-11-14T06:58:58.613" v="1219" actId="1076"/>
          <ac:picMkLst>
            <pc:docMk/>
            <pc:sldMk cId="2577518873" sldId="261"/>
            <ac:picMk id="7" creationId="{B9648802-D237-354A-B33F-C682D9AC412F}"/>
          </ac:picMkLst>
        </pc:picChg>
        <pc:picChg chg="add del">
          <ac:chgData name="Sharma, Manideep" userId="836ed342-0a69-41d7-ba32-af34dab5a449" providerId="ADAL" clId="{9B9D27CE-35D2-8E45-AA21-0BABDEBF5289}" dt="2021-11-14T06:59:30.459" v="1229"/>
          <ac:picMkLst>
            <pc:docMk/>
            <pc:sldMk cId="2577518873" sldId="261"/>
            <ac:picMk id="8" creationId="{A9F3555D-272F-1D43-A7B9-C482D7B618E1}"/>
          </ac:picMkLst>
        </pc:picChg>
      </pc:sldChg>
      <pc:sldChg chg="addSp delSp modSp add del mod setBg">
        <pc:chgData name="Sharma, Manideep" userId="836ed342-0a69-41d7-ba32-af34dab5a449" providerId="ADAL" clId="{9B9D27CE-35D2-8E45-AA21-0BABDEBF5289}" dt="2021-11-14T06:36:41.905" v="964" actId="2696"/>
        <pc:sldMkLst>
          <pc:docMk/>
          <pc:sldMk cId="2675618367" sldId="262"/>
        </pc:sldMkLst>
        <pc:spChg chg="mod">
          <ac:chgData name="Sharma, Manideep" userId="836ed342-0a69-41d7-ba32-af34dab5a449" providerId="ADAL" clId="{9B9D27CE-35D2-8E45-AA21-0BABDEBF5289}" dt="2021-11-14T06:01:50.622" v="268" actId="26606"/>
          <ac:spMkLst>
            <pc:docMk/>
            <pc:sldMk cId="2675618367" sldId="262"/>
            <ac:spMk id="2" creationId="{69C6DB02-AFB0-EF4C-AF3D-9C3726656BFE}"/>
          </ac:spMkLst>
        </pc:spChg>
        <pc:spChg chg="del mod">
          <ac:chgData name="Sharma, Manideep" userId="836ed342-0a69-41d7-ba32-af34dab5a449" providerId="ADAL" clId="{9B9D27CE-35D2-8E45-AA21-0BABDEBF5289}" dt="2021-11-14T06:01:18.361" v="267" actId="478"/>
          <ac:spMkLst>
            <pc:docMk/>
            <pc:sldMk cId="2675618367" sldId="262"/>
            <ac:spMk id="7" creationId="{FCA2ED79-4536-1E42-A606-79DCFB6149B5}"/>
          </ac:spMkLst>
        </pc:spChg>
        <pc:spChg chg="del">
          <ac:chgData name="Sharma, Manideep" userId="836ed342-0a69-41d7-ba32-af34dab5a449" providerId="ADAL" clId="{9B9D27CE-35D2-8E45-AA21-0BABDEBF5289}" dt="2021-11-14T06:01:50.622" v="268" actId="26606"/>
          <ac:spMkLst>
            <pc:docMk/>
            <pc:sldMk cId="2675618367" sldId="262"/>
            <ac:spMk id="28" creationId="{0D57E7FA-E8FC-45AC-868F-CDC8144939D6}"/>
          </ac:spMkLst>
        </pc:spChg>
        <pc:spChg chg="del">
          <ac:chgData name="Sharma, Manideep" userId="836ed342-0a69-41d7-ba32-af34dab5a449" providerId="ADAL" clId="{9B9D27CE-35D2-8E45-AA21-0BABDEBF5289}" dt="2021-11-14T06:01:50.622" v="268" actId="26606"/>
          <ac:spMkLst>
            <pc:docMk/>
            <pc:sldMk cId="2675618367" sldId="262"/>
            <ac:spMk id="29" creationId="{B7BD7FCF-A254-4A97-A15C-319B67622677}"/>
          </ac:spMkLst>
        </pc:spChg>
        <pc:spChg chg="del">
          <ac:chgData name="Sharma, Manideep" userId="836ed342-0a69-41d7-ba32-af34dab5a449" providerId="ADAL" clId="{9B9D27CE-35D2-8E45-AA21-0BABDEBF5289}" dt="2021-11-14T06:01:50.622" v="268" actId="26606"/>
          <ac:spMkLst>
            <pc:docMk/>
            <pc:sldMk cId="2675618367" sldId="262"/>
            <ac:spMk id="30" creationId="{52FFAF72-6204-4676-9C6F-9A4CC4D91805}"/>
          </ac:spMkLst>
        </pc:spChg>
        <pc:spChg chg="mod">
          <ac:chgData name="Sharma, Manideep" userId="836ed342-0a69-41d7-ba32-af34dab5a449" providerId="ADAL" clId="{9B9D27CE-35D2-8E45-AA21-0BABDEBF5289}" dt="2021-11-14T06:01:50.622" v="268" actId="26606"/>
          <ac:spMkLst>
            <pc:docMk/>
            <pc:sldMk cId="2675618367" sldId="262"/>
            <ac:spMk id="42" creationId="{A8AD91CB-F371-634B-B67D-18AB11C81F3F}"/>
          </ac:spMkLst>
        </pc:spChg>
        <pc:spChg chg="add">
          <ac:chgData name="Sharma, Manideep" userId="836ed342-0a69-41d7-ba32-af34dab5a449" providerId="ADAL" clId="{9B9D27CE-35D2-8E45-AA21-0BABDEBF5289}" dt="2021-11-14T06:01:50.622" v="268" actId="26606"/>
          <ac:spMkLst>
            <pc:docMk/>
            <pc:sldMk cId="2675618367" sldId="262"/>
            <ac:spMk id="47" creationId="{2A0FD627-D6DF-4ED8-8AFA-C1A9B57AFDD0}"/>
          </ac:spMkLst>
        </pc:spChg>
        <pc:spChg chg="add">
          <ac:chgData name="Sharma, Manideep" userId="836ed342-0a69-41d7-ba32-af34dab5a449" providerId="ADAL" clId="{9B9D27CE-35D2-8E45-AA21-0BABDEBF5289}" dt="2021-11-14T06:01:50.622" v="268" actId="26606"/>
          <ac:spMkLst>
            <pc:docMk/>
            <pc:sldMk cId="2675618367" sldId="262"/>
            <ac:spMk id="49" creationId="{D5FD594F-1A69-4F1D-A5C2-A199AB639EB8}"/>
          </ac:spMkLst>
        </pc:spChg>
        <pc:spChg chg="add">
          <ac:chgData name="Sharma, Manideep" userId="836ed342-0a69-41d7-ba32-af34dab5a449" providerId="ADAL" clId="{9B9D27CE-35D2-8E45-AA21-0BABDEBF5289}" dt="2021-11-14T06:01:50.622" v="268" actId="26606"/>
          <ac:spMkLst>
            <pc:docMk/>
            <pc:sldMk cId="2675618367" sldId="262"/>
            <ac:spMk id="51" creationId="{CE6D8360-2DE7-4E5F-8612-6BBFB5654311}"/>
          </ac:spMkLst>
        </pc:spChg>
        <pc:picChg chg="mod">
          <ac:chgData name="Sharma, Manideep" userId="836ed342-0a69-41d7-ba32-af34dab5a449" providerId="ADAL" clId="{9B9D27CE-35D2-8E45-AA21-0BABDEBF5289}" dt="2021-11-14T06:01:50.622" v="268" actId="26606"/>
          <ac:picMkLst>
            <pc:docMk/>
            <pc:sldMk cId="2675618367" sldId="262"/>
            <ac:picMk id="5" creationId="{1CAA8436-DAF2-F646-8AB2-C7982CA87250}"/>
          </ac:picMkLst>
        </pc:picChg>
        <pc:picChg chg="mod">
          <ac:chgData name="Sharma, Manideep" userId="836ed342-0a69-41d7-ba32-af34dab5a449" providerId="ADAL" clId="{9B9D27CE-35D2-8E45-AA21-0BABDEBF5289}" dt="2021-11-14T06:01:50.622" v="268" actId="26606"/>
          <ac:picMkLst>
            <pc:docMk/>
            <pc:sldMk cId="2675618367" sldId="262"/>
            <ac:picMk id="33" creationId="{A4352908-33CA-CC41-AA9F-502C9B8F7240}"/>
          </ac:picMkLst>
        </pc:picChg>
        <pc:picChg chg="mod ord">
          <ac:chgData name="Sharma, Manideep" userId="836ed342-0a69-41d7-ba32-af34dab5a449" providerId="ADAL" clId="{9B9D27CE-35D2-8E45-AA21-0BABDEBF5289}" dt="2021-11-14T06:01:50.622" v="268" actId="26606"/>
          <ac:picMkLst>
            <pc:docMk/>
            <pc:sldMk cId="2675618367" sldId="262"/>
            <ac:picMk id="36" creationId="{7D847A6F-D450-6B40-B5C2-54577A12C8CC}"/>
          </ac:picMkLst>
        </pc:picChg>
      </pc:sldChg>
      <pc:sldChg chg="addSp delSp modSp new del mod">
        <pc:chgData name="Sharma, Manideep" userId="836ed342-0a69-41d7-ba32-af34dab5a449" providerId="ADAL" clId="{9B9D27CE-35D2-8E45-AA21-0BABDEBF5289}" dt="2021-11-14T07:18:20.251" v="1476" actId="2696"/>
        <pc:sldMkLst>
          <pc:docMk/>
          <pc:sldMk cId="1835436869" sldId="263"/>
        </pc:sldMkLst>
        <pc:spChg chg="mod">
          <ac:chgData name="Sharma, Manideep" userId="836ed342-0a69-41d7-ba32-af34dab5a449" providerId="ADAL" clId="{9B9D27CE-35D2-8E45-AA21-0BABDEBF5289}" dt="2021-11-14T06:32:11.008" v="933" actId="404"/>
          <ac:spMkLst>
            <pc:docMk/>
            <pc:sldMk cId="1835436869" sldId="263"/>
            <ac:spMk id="2" creationId="{00BB0796-37BC-5442-A516-DB8ECFE833A5}"/>
          </ac:spMkLst>
        </pc:spChg>
        <pc:spChg chg="del">
          <ac:chgData name="Sharma, Manideep" userId="836ed342-0a69-41d7-ba32-af34dab5a449" providerId="ADAL" clId="{9B9D27CE-35D2-8E45-AA21-0BABDEBF5289}" dt="2021-11-14T06:05:58.916" v="321" actId="478"/>
          <ac:spMkLst>
            <pc:docMk/>
            <pc:sldMk cId="1835436869" sldId="263"/>
            <ac:spMk id="3" creationId="{2A8F9CE8-5E6D-B940-9746-215523CDBFF3}"/>
          </ac:spMkLst>
        </pc:spChg>
        <pc:spChg chg="add del mod">
          <ac:chgData name="Sharma, Manideep" userId="836ed342-0a69-41d7-ba32-af34dab5a449" providerId="ADAL" clId="{9B9D27CE-35D2-8E45-AA21-0BABDEBF5289}" dt="2021-11-14T06:06:21.824" v="325" actId="478"/>
          <ac:spMkLst>
            <pc:docMk/>
            <pc:sldMk cId="1835436869" sldId="263"/>
            <ac:spMk id="4" creationId="{3A4399F6-7848-224C-855D-37BF3E155C9C}"/>
          </ac:spMkLst>
        </pc:spChg>
        <pc:spChg chg="add del mod">
          <ac:chgData name="Sharma, Manideep" userId="836ed342-0a69-41d7-ba32-af34dab5a449" providerId="ADAL" clId="{9B9D27CE-35D2-8E45-AA21-0BABDEBF5289}" dt="2021-11-14T06:37:53.014" v="1036" actId="207"/>
          <ac:spMkLst>
            <pc:docMk/>
            <pc:sldMk cId="1835436869" sldId="263"/>
            <ac:spMk id="5" creationId="{BB639F89-3876-AB4D-8130-3E1998C56D93}"/>
          </ac:spMkLst>
        </pc:spChg>
        <pc:spChg chg="add mod">
          <ac:chgData name="Sharma, Manideep" userId="836ed342-0a69-41d7-ba32-af34dab5a449" providerId="ADAL" clId="{9B9D27CE-35D2-8E45-AA21-0BABDEBF5289}" dt="2021-11-14T06:08:27.449" v="350" actId="1076"/>
          <ac:spMkLst>
            <pc:docMk/>
            <pc:sldMk cId="1835436869" sldId="263"/>
            <ac:spMk id="8" creationId="{5287976E-7414-3E43-B8D1-8A67AE64E7F6}"/>
          </ac:spMkLst>
        </pc:spChg>
        <pc:spChg chg="add mod">
          <ac:chgData name="Sharma, Manideep" userId="836ed342-0a69-41d7-ba32-af34dab5a449" providerId="ADAL" clId="{9B9D27CE-35D2-8E45-AA21-0BABDEBF5289}" dt="2021-11-14T06:10:16.948" v="376" actId="14100"/>
          <ac:spMkLst>
            <pc:docMk/>
            <pc:sldMk cId="1835436869" sldId="263"/>
            <ac:spMk id="11" creationId="{6A092EAE-A3B1-A74D-9E7D-1A741652DA2A}"/>
          </ac:spMkLst>
        </pc:spChg>
        <pc:spChg chg="add mod">
          <ac:chgData name="Sharma, Manideep" userId="836ed342-0a69-41d7-ba32-af34dab5a449" providerId="ADAL" clId="{9B9D27CE-35D2-8E45-AA21-0BABDEBF5289}" dt="2021-11-14T06:11:46.891" v="417" actId="14100"/>
          <ac:spMkLst>
            <pc:docMk/>
            <pc:sldMk cId="1835436869" sldId="263"/>
            <ac:spMk id="16" creationId="{B29D4282-D206-9046-A524-CE3547EFCA76}"/>
          </ac:spMkLst>
        </pc:spChg>
        <pc:spChg chg="add mod">
          <ac:chgData name="Sharma, Manideep" userId="836ed342-0a69-41d7-ba32-af34dab5a449" providerId="ADAL" clId="{9B9D27CE-35D2-8E45-AA21-0BABDEBF5289}" dt="2021-11-14T06:18:41.391" v="537" actId="1076"/>
          <ac:spMkLst>
            <pc:docMk/>
            <pc:sldMk cId="1835436869" sldId="263"/>
            <ac:spMk id="19" creationId="{45C431F6-FA61-DD44-99D1-46B1CBD8334C}"/>
          </ac:spMkLst>
        </pc:spChg>
        <pc:spChg chg="add del mod">
          <ac:chgData name="Sharma, Manideep" userId="836ed342-0a69-41d7-ba32-af34dab5a449" providerId="ADAL" clId="{9B9D27CE-35D2-8E45-AA21-0BABDEBF5289}" dt="2021-11-14T06:22:05.590" v="630" actId="478"/>
          <ac:spMkLst>
            <pc:docMk/>
            <pc:sldMk cId="1835436869" sldId="263"/>
            <ac:spMk id="20" creationId="{8EA236AF-A634-6446-ACD6-25940A2E6AB0}"/>
          </ac:spMkLst>
        </pc:spChg>
        <pc:spChg chg="add del mod">
          <ac:chgData name="Sharma, Manideep" userId="836ed342-0a69-41d7-ba32-af34dab5a449" providerId="ADAL" clId="{9B9D27CE-35D2-8E45-AA21-0BABDEBF5289}" dt="2021-11-14T06:14:33.270" v="482" actId="478"/>
          <ac:spMkLst>
            <pc:docMk/>
            <pc:sldMk cId="1835436869" sldId="263"/>
            <ac:spMk id="21" creationId="{F2F31A6C-0115-A647-BD37-5CADA72255B8}"/>
          </ac:spMkLst>
        </pc:spChg>
        <pc:spChg chg="add del mod">
          <ac:chgData name="Sharma, Manideep" userId="836ed342-0a69-41d7-ba32-af34dab5a449" providerId="ADAL" clId="{9B9D27CE-35D2-8E45-AA21-0BABDEBF5289}" dt="2021-11-14T06:16:40.195" v="518" actId="478"/>
          <ac:spMkLst>
            <pc:docMk/>
            <pc:sldMk cId="1835436869" sldId="263"/>
            <ac:spMk id="22" creationId="{63511A16-E063-6946-80F5-D9731A5535F7}"/>
          </ac:spMkLst>
        </pc:spChg>
        <pc:spChg chg="add del mod">
          <ac:chgData name="Sharma, Manideep" userId="836ed342-0a69-41d7-ba32-af34dab5a449" providerId="ADAL" clId="{9B9D27CE-35D2-8E45-AA21-0BABDEBF5289}" dt="2021-11-14T06:22:05.590" v="630" actId="478"/>
          <ac:spMkLst>
            <pc:docMk/>
            <pc:sldMk cId="1835436869" sldId="263"/>
            <ac:spMk id="23" creationId="{7C52C4AA-8D62-BF44-9177-7626D0F1B24C}"/>
          </ac:spMkLst>
        </pc:spChg>
        <pc:spChg chg="add del mod">
          <ac:chgData name="Sharma, Manideep" userId="836ed342-0a69-41d7-ba32-af34dab5a449" providerId="ADAL" clId="{9B9D27CE-35D2-8E45-AA21-0BABDEBF5289}" dt="2021-11-14T06:22:05.590" v="630" actId="478"/>
          <ac:spMkLst>
            <pc:docMk/>
            <pc:sldMk cId="1835436869" sldId="263"/>
            <ac:spMk id="24" creationId="{BEF54FCA-F9C7-5148-ABDC-52CB9F160677}"/>
          </ac:spMkLst>
        </pc:spChg>
        <pc:spChg chg="add mod">
          <ac:chgData name="Sharma, Manideep" userId="836ed342-0a69-41d7-ba32-af34dab5a449" providerId="ADAL" clId="{9B9D27CE-35D2-8E45-AA21-0BABDEBF5289}" dt="2021-11-14T06:22:15.802" v="635" actId="1038"/>
          <ac:spMkLst>
            <pc:docMk/>
            <pc:sldMk cId="1835436869" sldId="263"/>
            <ac:spMk id="29" creationId="{2C10E486-7B02-9C4E-890D-C364CE6D5A76}"/>
          </ac:spMkLst>
        </pc:spChg>
        <pc:spChg chg="add mod">
          <ac:chgData name="Sharma, Manideep" userId="836ed342-0a69-41d7-ba32-af34dab5a449" providerId="ADAL" clId="{9B9D27CE-35D2-8E45-AA21-0BABDEBF5289}" dt="2021-11-14T06:25:24.782" v="767" actId="14100"/>
          <ac:spMkLst>
            <pc:docMk/>
            <pc:sldMk cId="1835436869" sldId="263"/>
            <ac:spMk id="30" creationId="{32FE1213-FA6C-D245-B2E8-C04EEC0E4988}"/>
          </ac:spMkLst>
        </pc:spChg>
        <pc:spChg chg="add mod">
          <ac:chgData name="Sharma, Manideep" userId="836ed342-0a69-41d7-ba32-af34dab5a449" providerId="ADAL" clId="{9B9D27CE-35D2-8E45-AA21-0BABDEBF5289}" dt="2021-11-14T06:24:27.195" v="744" actId="14100"/>
          <ac:spMkLst>
            <pc:docMk/>
            <pc:sldMk cId="1835436869" sldId="263"/>
            <ac:spMk id="33" creationId="{A78263E0-27BD-C04B-BDC8-097D82D0A9F5}"/>
          </ac:spMkLst>
        </pc:spChg>
        <pc:spChg chg="add mod">
          <ac:chgData name="Sharma, Manideep" userId="836ed342-0a69-41d7-ba32-af34dab5a449" providerId="ADAL" clId="{9B9D27CE-35D2-8E45-AA21-0BABDEBF5289}" dt="2021-11-14T06:26:09.735" v="862" actId="14100"/>
          <ac:spMkLst>
            <pc:docMk/>
            <pc:sldMk cId="1835436869" sldId="263"/>
            <ac:spMk id="36" creationId="{AF5FAEC9-09B8-EA4D-AA9F-13249A4C9595}"/>
          </ac:spMkLst>
        </pc:spChg>
        <pc:spChg chg="add del mod">
          <ac:chgData name="Sharma, Manideep" userId="836ed342-0a69-41d7-ba32-af34dab5a449" providerId="ADAL" clId="{9B9D27CE-35D2-8E45-AA21-0BABDEBF5289}" dt="2021-11-14T06:30:19.766" v="881" actId="478"/>
          <ac:spMkLst>
            <pc:docMk/>
            <pc:sldMk cId="1835436869" sldId="263"/>
            <ac:spMk id="37" creationId="{C91D44D7-D85A-8F4F-BE7B-2830E8A27F18}"/>
          </ac:spMkLst>
        </pc:spChg>
        <pc:spChg chg="add del mod">
          <ac:chgData name="Sharma, Manideep" userId="836ed342-0a69-41d7-ba32-af34dab5a449" providerId="ADAL" clId="{9B9D27CE-35D2-8E45-AA21-0BABDEBF5289}" dt="2021-11-14T06:36:28.847" v="963" actId="478"/>
          <ac:spMkLst>
            <pc:docMk/>
            <pc:sldMk cId="1835436869" sldId="263"/>
            <ac:spMk id="46" creationId="{86AB5442-E61D-344D-9CF7-F8B343C871FD}"/>
          </ac:spMkLst>
        </pc:spChg>
        <pc:spChg chg="add del mod">
          <ac:chgData name="Sharma, Manideep" userId="836ed342-0a69-41d7-ba32-af34dab5a449" providerId="ADAL" clId="{9B9D27CE-35D2-8E45-AA21-0BABDEBF5289}" dt="2021-11-14T06:43:51.980" v="1045" actId="478"/>
          <ac:spMkLst>
            <pc:docMk/>
            <pc:sldMk cId="1835436869" sldId="263"/>
            <ac:spMk id="47" creationId="{0953DCFB-D3CD-7442-97F9-A3AFA359094F}"/>
          </ac:spMkLst>
        </pc:spChg>
        <pc:spChg chg="add mod">
          <ac:chgData name="Sharma, Manideep" userId="836ed342-0a69-41d7-ba32-af34dab5a449" providerId="ADAL" clId="{9B9D27CE-35D2-8E45-AA21-0BABDEBF5289}" dt="2021-11-14T06:52:58.879" v="1211" actId="14100"/>
          <ac:spMkLst>
            <pc:docMk/>
            <pc:sldMk cId="1835436869" sldId="263"/>
            <ac:spMk id="48" creationId="{EF4E323B-9798-AF48-AC39-4BD5F577BD6A}"/>
          </ac:spMkLst>
        </pc:spChg>
        <pc:spChg chg="add mod">
          <ac:chgData name="Sharma, Manideep" userId="836ed342-0a69-41d7-ba32-af34dab5a449" providerId="ADAL" clId="{9B9D27CE-35D2-8E45-AA21-0BABDEBF5289}" dt="2021-11-14T06:52:42.859" v="1210" actId="1036"/>
          <ac:spMkLst>
            <pc:docMk/>
            <pc:sldMk cId="1835436869" sldId="263"/>
            <ac:spMk id="49" creationId="{FBAA76AB-A5FE-164F-8D8F-069BB0BC9AF3}"/>
          </ac:spMkLst>
        </pc:spChg>
        <pc:spChg chg="add mod">
          <ac:chgData name="Sharma, Manideep" userId="836ed342-0a69-41d7-ba32-af34dab5a449" providerId="ADAL" clId="{9B9D27CE-35D2-8E45-AA21-0BABDEBF5289}" dt="2021-11-14T06:47:45.230" v="1161" actId="1076"/>
          <ac:spMkLst>
            <pc:docMk/>
            <pc:sldMk cId="1835436869" sldId="263"/>
            <ac:spMk id="50" creationId="{746B0C50-984C-0143-9C5E-0ADED4615F26}"/>
          </ac:spMkLst>
        </pc:spChg>
        <pc:spChg chg="add mod">
          <ac:chgData name="Sharma, Manideep" userId="836ed342-0a69-41d7-ba32-af34dab5a449" providerId="ADAL" clId="{9B9D27CE-35D2-8E45-AA21-0BABDEBF5289}" dt="2021-11-14T06:50:40.388" v="1201" actId="1076"/>
          <ac:spMkLst>
            <pc:docMk/>
            <pc:sldMk cId="1835436869" sldId="263"/>
            <ac:spMk id="51" creationId="{8ED317B8-7557-8E4C-B22B-65852EF30C3A}"/>
          </ac:spMkLst>
        </pc:spChg>
        <pc:picChg chg="add mod">
          <ac:chgData name="Sharma, Manideep" userId="836ed342-0a69-41d7-ba32-af34dab5a449" providerId="ADAL" clId="{9B9D27CE-35D2-8E45-AA21-0BABDEBF5289}" dt="2021-11-14T06:08:02.670" v="330" actId="1076"/>
          <ac:picMkLst>
            <pc:docMk/>
            <pc:sldMk cId="1835436869" sldId="263"/>
            <ac:picMk id="7" creationId="{CB6EAAA6-3236-9C4A-AB61-8E8D7616FB67}"/>
          </ac:picMkLst>
        </pc:picChg>
        <pc:picChg chg="add mod">
          <ac:chgData name="Sharma, Manideep" userId="836ed342-0a69-41d7-ba32-af34dab5a449" providerId="ADAL" clId="{9B9D27CE-35D2-8E45-AA21-0BABDEBF5289}" dt="2021-11-14T06:09:56.139" v="352" actId="1076"/>
          <ac:picMkLst>
            <pc:docMk/>
            <pc:sldMk cId="1835436869" sldId="263"/>
            <ac:picMk id="10" creationId="{2813B6B2-90C5-7249-8164-85B6E564D72A}"/>
          </ac:picMkLst>
        </pc:picChg>
        <pc:picChg chg="add del mod">
          <ac:chgData name="Sharma, Manideep" userId="836ed342-0a69-41d7-ba32-af34dab5a449" providerId="ADAL" clId="{9B9D27CE-35D2-8E45-AA21-0BABDEBF5289}" dt="2021-11-14T06:11:05.777" v="380" actId="478"/>
          <ac:picMkLst>
            <pc:docMk/>
            <pc:sldMk cId="1835436869" sldId="263"/>
            <ac:picMk id="13" creationId="{EDA21B71-BBC4-1646-BDD1-B4B626AA1655}"/>
          </ac:picMkLst>
        </pc:picChg>
        <pc:picChg chg="add mod">
          <ac:chgData name="Sharma, Manideep" userId="836ed342-0a69-41d7-ba32-af34dab5a449" providerId="ADAL" clId="{9B9D27CE-35D2-8E45-AA21-0BABDEBF5289}" dt="2021-11-14T06:11:08.184" v="381" actId="1076"/>
          <ac:picMkLst>
            <pc:docMk/>
            <pc:sldMk cId="1835436869" sldId="263"/>
            <ac:picMk id="15" creationId="{402F3AB9-74C2-5449-954A-A2DC540A7FA2}"/>
          </ac:picMkLst>
        </pc:picChg>
        <pc:picChg chg="add mod">
          <ac:chgData name="Sharma, Manideep" userId="836ed342-0a69-41d7-ba32-af34dab5a449" providerId="ADAL" clId="{9B9D27CE-35D2-8E45-AA21-0BABDEBF5289}" dt="2021-11-14T06:18:31.056" v="534" actId="1076"/>
          <ac:picMkLst>
            <pc:docMk/>
            <pc:sldMk cId="1835436869" sldId="263"/>
            <ac:picMk id="18" creationId="{6D5B74FD-E747-F249-B811-1880591AB6F3}"/>
          </ac:picMkLst>
        </pc:picChg>
        <pc:picChg chg="add mod">
          <ac:chgData name="Sharma, Manideep" userId="836ed342-0a69-41d7-ba32-af34dab5a449" providerId="ADAL" clId="{9B9D27CE-35D2-8E45-AA21-0BABDEBF5289}" dt="2021-11-14T06:22:15.802" v="635" actId="1038"/>
          <ac:picMkLst>
            <pc:docMk/>
            <pc:sldMk cId="1835436869" sldId="263"/>
            <ac:picMk id="26" creationId="{4751F067-1831-EF41-9BCC-369336522F78}"/>
          </ac:picMkLst>
        </pc:picChg>
        <pc:picChg chg="add mod">
          <ac:chgData name="Sharma, Manideep" userId="836ed342-0a69-41d7-ba32-af34dab5a449" providerId="ADAL" clId="{9B9D27CE-35D2-8E45-AA21-0BABDEBF5289}" dt="2021-11-14T06:18:33.861" v="535" actId="1076"/>
          <ac:picMkLst>
            <pc:docMk/>
            <pc:sldMk cId="1835436869" sldId="263"/>
            <ac:picMk id="28" creationId="{810076DC-538D-3240-896A-8BD5283893B0}"/>
          </ac:picMkLst>
        </pc:picChg>
        <pc:picChg chg="add mod">
          <ac:chgData name="Sharma, Manideep" userId="836ed342-0a69-41d7-ba32-af34dab5a449" providerId="ADAL" clId="{9B9D27CE-35D2-8E45-AA21-0BABDEBF5289}" dt="2021-11-14T06:23:34.608" v="637" actId="1076"/>
          <ac:picMkLst>
            <pc:docMk/>
            <pc:sldMk cId="1835436869" sldId="263"/>
            <ac:picMk id="32" creationId="{31467926-336A-2C46-B62D-F4B382E61F55}"/>
          </ac:picMkLst>
        </pc:picChg>
        <pc:picChg chg="add mod">
          <ac:chgData name="Sharma, Manideep" userId="836ed342-0a69-41d7-ba32-af34dab5a449" providerId="ADAL" clId="{9B9D27CE-35D2-8E45-AA21-0BABDEBF5289}" dt="2021-11-14T06:26:17.354" v="863" actId="1076"/>
          <ac:picMkLst>
            <pc:docMk/>
            <pc:sldMk cId="1835436869" sldId="263"/>
            <ac:picMk id="35" creationId="{7F2284BF-6683-9745-A5EB-38D3883B03D6}"/>
          </ac:picMkLst>
        </pc:picChg>
        <pc:picChg chg="add del mod">
          <ac:chgData name="Sharma, Manideep" userId="836ed342-0a69-41d7-ba32-af34dab5a449" providerId="ADAL" clId="{9B9D27CE-35D2-8E45-AA21-0BABDEBF5289}" dt="2021-11-14T06:33:33.709" v="940" actId="478"/>
          <ac:picMkLst>
            <pc:docMk/>
            <pc:sldMk cId="1835436869" sldId="263"/>
            <ac:picMk id="39" creationId="{CB91BF7E-AA5A-E943-83F0-EB3821833E43}"/>
          </ac:picMkLst>
        </pc:picChg>
        <pc:picChg chg="add del mod">
          <ac:chgData name="Sharma, Manideep" userId="836ed342-0a69-41d7-ba32-af34dab5a449" providerId="ADAL" clId="{9B9D27CE-35D2-8E45-AA21-0BABDEBF5289}" dt="2021-11-14T06:33:40.751" v="942" actId="478"/>
          <ac:picMkLst>
            <pc:docMk/>
            <pc:sldMk cId="1835436869" sldId="263"/>
            <ac:picMk id="41" creationId="{2B1CF5DD-314E-E748-AFB5-139A93430534}"/>
          </ac:picMkLst>
        </pc:picChg>
        <pc:picChg chg="add mod">
          <ac:chgData name="Sharma, Manideep" userId="836ed342-0a69-41d7-ba32-af34dab5a449" providerId="ADAL" clId="{9B9D27CE-35D2-8E45-AA21-0BABDEBF5289}" dt="2021-11-14T06:34:16.062" v="947" actId="1076"/>
          <ac:picMkLst>
            <pc:docMk/>
            <pc:sldMk cId="1835436869" sldId="263"/>
            <ac:picMk id="43" creationId="{C487429D-7A58-AC4E-BAFE-9B0C219984BF}"/>
          </ac:picMkLst>
        </pc:picChg>
        <pc:picChg chg="add del mod">
          <ac:chgData name="Sharma, Manideep" userId="836ed342-0a69-41d7-ba32-af34dab5a449" providerId="ADAL" clId="{9B9D27CE-35D2-8E45-AA21-0BABDEBF5289}" dt="2021-11-14T06:36:24.445" v="962" actId="478"/>
          <ac:picMkLst>
            <pc:docMk/>
            <pc:sldMk cId="1835436869" sldId="263"/>
            <ac:picMk id="44" creationId="{C62FBC89-7FE2-5A41-B6FC-439913FCFF5A}"/>
          </ac:picMkLst>
        </pc:picChg>
      </pc:sldChg>
      <pc:sldChg chg="addSp delSp modSp mod">
        <pc:chgData name="Sharma, Manideep" userId="836ed342-0a69-41d7-ba32-af34dab5a449" providerId="ADAL" clId="{9B9D27CE-35D2-8E45-AA21-0BABDEBF5289}" dt="2021-11-14T07:27:38.441" v="1713" actId="1035"/>
        <pc:sldMkLst>
          <pc:docMk/>
          <pc:sldMk cId="1044695419" sldId="265"/>
        </pc:sldMkLst>
        <pc:spChg chg="mod">
          <ac:chgData name="Sharma, Manideep" userId="836ed342-0a69-41d7-ba32-af34dab5a449" providerId="ADAL" clId="{9B9D27CE-35D2-8E45-AA21-0BABDEBF5289}" dt="2021-11-14T07:16:55.502" v="1456" actId="1036"/>
          <ac:spMkLst>
            <pc:docMk/>
            <pc:sldMk cId="1044695419" sldId="265"/>
            <ac:spMk id="3" creationId="{7A34979F-24AB-45B6-BEBE-F823B7849427}"/>
          </ac:spMkLst>
        </pc:spChg>
        <pc:spChg chg="add del">
          <ac:chgData name="Sharma, Manideep" userId="836ed342-0a69-41d7-ba32-af34dab5a449" providerId="ADAL" clId="{9B9D27CE-35D2-8E45-AA21-0BABDEBF5289}" dt="2021-11-14T07:15:27.188" v="1439" actId="478"/>
          <ac:spMkLst>
            <pc:docMk/>
            <pc:sldMk cId="1044695419" sldId="265"/>
            <ac:spMk id="9" creationId="{B4472171-3A20-E942-A8E6-D06BCF13219E}"/>
          </ac:spMkLst>
        </pc:spChg>
        <pc:spChg chg="add del">
          <ac:chgData name="Sharma, Manideep" userId="836ed342-0a69-41d7-ba32-af34dab5a449" providerId="ADAL" clId="{9B9D27CE-35D2-8E45-AA21-0BABDEBF5289}" dt="2021-11-14T07:15:48.962" v="1441" actId="478"/>
          <ac:spMkLst>
            <pc:docMk/>
            <pc:sldMk cId="1044695419" sldId="265"/>
            <ac:spMk id="13" creationId="{5E02C4CE-5F94-3040-B76A-F7B81FABA03F}"/>
          </ac:spMkLst>
        </pc:spChg>
        <pc:spChg chg="add mod">
          <ac:chgData name="Sharma, Manideep" userId="836ed342-0a69-41d7-ba32-af34dab5a449" providerId="ADAL" clId="{9B9D27CE-35D2-8E45-AA21-0BABDEBF5289}" dt="2021-11-14T07:16:41.740" v="1451" actId="1076"/>
          <ac:spMkLst>
            <pc:docMk/>
            <pc:sldMk cId="1044695419" sldId="265"/>
            <ac:spMk id="14" creationId="{8382817C-B008-0846-AAF3-2F80BCB97198}"/>
          </ac:spMkLst>
        </pc:spChg>
        <pc:spChg chg="add mod">
          <ac:chgData name="Sharma, Manideep" userId="836ed342-0a69-41d7-ba32-af34dab5a449" providerId="ADAL" clId="{9B9D27CE-35D2-8E45-AA21-0BABDEBF5289}" dt="2021-11-14T07:18:52.878" v="1490" actId="1037"/>
          <ac:spMkLst>
            <pc:docMk/>
            <pc:sldMk cId="1044695419" sldId="265"/>
            <ac:spMk id="31" creationId="{5D7EFDEB-95D5-D84F-96F6-72337240097F}"/>
          </ac:spMkLst>
        </pc:spChg>
        <pc:spChg chg="add mod">
          <ac:chgData name="Sharma, Manideep" userId="836ed342-0a69-41d7-ba32-af34dab5a449" providerId="ADAL" clId="{9B9D27CE-35D2-8E45-AA21-0BABDEBF5289}" dt="2021-11-14T07:16:55.502" v="1456" actId="1036"/>
          <ac:spMkLst>
            <pc:docMk/>
            <pc:sldMk cId="1044695419" sldId="265"/>
            <ac:spMk id="34" creationId="{29EA1030-81DD-4C46-95EB-DCF82D871CAE}"/>
          </ac:spMkLst>
        </pc:spChg>
        <pc:spChg chg="add mod">
          <ac:chgData name="Sharma, Manideep" userId="836ed342-0a69-41d7-ba32-af34dab5a449" providerId="ADAL" clId="{9B9D27CE-35D2-8E45-AA21-0BABDEBF5289}" dt="2021-11-14T07:18:52.878" v="1490" actId="1037"/>
          <ac:spMkLst>
            <pc:docMk/>
            <pc:sldMk cId="1044695419" sldId="265"/>
            <ac:spMk id="37" creationId="{E6304585-25E1-F24E-A288-70B4909CD34A}"/>
          </ac:spMkLst>
        </pc:spChg>
        <pc:spChg chg="add mod">
          <ac:chgData name="Sharma, Manideep" userId="836ed342-0a69-41d7-ba32-af34dab5a449" providerId="ADAL" clId="{9B9D27CE-35D2-8E45-AA21-0BABDEBF5289}" dt="2021-11-14T07:18:58.686" v="1491" actId="14100"/>
          <ac:spMkLst>
            <pc:docMk/>
            <pc:sldMk cId="1044695419" sldId="265"/>
            <ac:spMk id="38" creationId="{7BAD7356-862D-9242-A839-B4E3662CA26E}"/>
          </ac:spMkLst>
        </pc:spChg>
        <pc:spChg chg="mod">
          <ac:chgData name="Sharma, Manideep" userId="836ed342-0a69-41d7-ba32-af34dab5a449" providerId="ADAL" clId="{9B9D27CE-35D2-8E45-AA21-0BABDEBF5289}" dt="2021-11-14T07:27:13.973" v="1708" actId="20577"/>
          <ac:spMkLst>
            <pc:docMk/>
            <pc:sldMk cId="1044695419" sldId="265"/>
            <ac:spMk id="40" creationId="{2EB68D65-4B80-014C-84EC-46750D6CAD7C}"/>
          </ac:spMkLst>
        </pc:spChg>
        <pc:spChg chg="mod">
          <ac:chgData name="Sharma, Manideep" userId="836ed342-0a69-41d7-ba32-af34dab5a449" providerId="ADAL" clId="{9B9D27CE-35D2-8E45-AA21-0BABDEBF5289}" dt="2021-11-14T07:27:38.441" v="1713" actId="1035"/>
          <ac:spMkLst>
            <pc:docMk/>
            <pc:sldMk cId="1044695419" sldId="265"/>
            <ac:spMk id="41" creationId="{5936EACB-46DC-E145-A0A4-512FF5BB7B1D}"/>
          </ac:spMkLst>
        </pc:spChg>
        <pc:grpChg chg="add mod">
          <ac:chgData name="Sharma, Manideep" userId="836ed342-0a69-41d7-ba32-af34dab5a449" providerId="ADAL" clId="{9B9D27CE-35D2-8E45-AA21-0BABDEBF5289}" dt="2021-11-14T07:27:01.451" v="1688"/>
          <ac:grpSpMkLst>
            <pc:docMk/>
            <pc:sldMk cId="1044695419" sldId="265"/>
            <ac:grpSpMk id="39" creationId="{BA5CE151-354B-C04E-9150-F0ABEAEFFE79}"/>
          </ac:grpSpMkLst>
        </pc:grpChg>
        <pc:cxnChg chg="del mod">
          <ac:chgData name="Sharma, Manideep" userId="836ed342-0a69-41d7-ba32-af34dab5a449" providerId="ADAL" clId="{9B9D27CE-35D2-8E45-AA21-0BABDEBF5289}" dt="2021-11-14T07:16:16.675" v="1445" actId="478"/>
          <ac:cxnSpMkLst>
            <pc:docMk/>
            <pc:sldMk cId="1044695419" sldId="265"/>
            <ac:cxnSpMk id="12" creationId="{57575D71-7D98-4032-BCC7-0D0D952E8167}"/>
          </ac:cxnSpMkLst>
        </pc:cxnChg>
      </pc:sldChg>
      <pc:sldChg chg="addSp delSp modSp add mod">
        <pc:chgData name="Sharma, Manideep" userId="836ed342-0a69-41d7-ba32-af34dab5a449" providerId="ADAL" clId="{9B9D27CE-35D2-8E45-AA21-0BABDEBF5289}" dt="2021-11-14T07:26:33.226" v="1687" actId="1035"/>
        <pc:sldMkLst>
          <pc:docMk/>
          <pc:sldMk cId="3664795492" sldId="266"/>
        </pc:sldMkLst>
        <pc:spChg chg="mod">
          <ac:chgData name="Sharma, Manideep" userId="836ed342-0a69-41d7-ba32-af34dab5a449" providerId="ADAL" clId="{9B9D27CE-35D2-8E45-AA21-0BABDEBF5289}" dt="2021-11-14T07:26:30.853" v="1683" actId="1036"/>
          <ac:spMkLst>
            <pc:docMk/>
            <pc:sldMk cId="3664795492" sldId="266"/>
            <ac:spMk id="2" creationId="{692BFA6C-384B-2E48-90BA-538257F70277}"/>
          </ac:spMkLst>
        </pc:spChg>
        <pc:spChg chg="del">
          <ac:chgData name="Sharma, Manideep" userId="836ed342-0a69-41d7-ba32-af34dab5a449" providerId="ADAL" clId="{9B9D27CE-35D2-8E45-AA21-0BABDEBF5289}" dt="2021-11-14T06:59:14.165" v="1221" actId="478"/>
          <ac:spMkLst>
            <pc:docMk/>
            <pc:sldMk cId="3664795492" sldId="266"/>
            <ac:spMk id="17" creationId="{0B80E70D-5918-4A14-A6C7-5A37705C3FDB}"/>
          </ac:spMkLst>
        </pc:spChg>
        <pc:spChg chg="del">
          <ac:chgData name="Sharma, Manideep" userId="836ed342-0a69-41d7-ba32-af34dab5a449" providerId="ADAL" clId="{9B9D27CE-35D2-8E45-AA21-0BABDEBF5289}" dt="2021-11-14T06:59:45.908" v="1232" actId="478"/>
          <ac:spMkLst>
            <pc:docMk/>
            <pc:sldMk cId="3664795492" sldId="266"/>
            <ac:spMk id="18" creationId="{390A2159-485A-48DD-9000-1D4E9F51E6EB}"/>
          </ac:spMkLst>
        </pc:spChg>
        <pc:spChg chg="del">
          <ac:chgData name="Sharma, Manideep" userId="836ed342-0a69-41d7-ba32-af34dab5a449" providerId="ADAL" clId="{9B9D27CE-35D2-8E45-AA21-0BABDEBF5289}" dt="2021-11-14T06:59:50.268" v="1233" actId="478"/>
          <ac:spMkLst>
            <pc:docMk/>
            <pc:sldMk cId="3664795492" sldId="266"/>
            <ac:spMk id="19" creationId="{75B54DB0-849D-4BBD-8E39-073B8C7951C5}"/>
          </ac:spMkLst>
        </pc:spChg>
        <pc:spChg chg="del">
          <ac:chgData name="Sharma, Manideep" userId="836ed342-0a69-41d7-ba32-af34dab5a449" providerId="ADAL" clId="{9B9D27CE-35D2-8E45-AA21-0BABDEBF5289}" dt="2021-11-14T06:59:52.119" v="1234" actId="478"/>
          <ac:spMkLst>
            <pc:docMk/>
            <pc:sldMk cId="3664795492" sldId="266"/>
            <ac:spMk id="20" creationId="{B1493414-A602-441A-9096-F704420C536C}"/>
          </ac:spMkLst>
        </pc:spChg>
        <pc:spChg chg="del mod">
          <ac:chgData name="Sharma, Manideep" userId="836ed342-0a69-41d7-ba32-af34dab5a449" providerId="ADAL" clId="{9B9D27CE-35D2-8E45-AA21-0BABDEBF5289}" dt="2021-11-14T06:59:25.312" v="1227" actId="478"/>
          <ac:spMkLst>
            <pc:docMk/>
            <pc:sldMk cId="3664795492" sldId="266"/>
            <ac:spMk id="21" creationId="{A6DFEE3A-B5EA-4985-BF66-3549D9D1E28C}"/>
          </ac:spMkLst>
        </pc:spChg>
        <pc:picChg chg="del">
          <ac:chgData name="Sharma, Manideep" userId="836ed342-0a69-41d7-ba32-af34dab5a449" providerId="ADAL" clId="{9B9D27CE-35D2-8E45-AA21-0BABDEBF5289}" dt="2021-11-14T06:59:15.907" v="1222" actId="478"/>
          <ac:picMkLst>
            <pc:docMk/>
            <pc:sldMk cId="3664795492" sldId="266"/>
            <ac:picMk id="7" creationId="{9DB0A573-3BA3-4ACD-B465-EF36B9334FF0}"/>
          </ac:picMkLst>
        </pc:picChg>
        <pc:picChg chg="del">
          <ac:chgData name="Sharma, Manideep" userId="836ed342-0a69-41d7-ba32-af34dab5a449" providerId="ADAL" clId="{9B9D27CE-35D2-8E45-AA21-0BABDEBF5289}" dt="2021-11-14T06:59:17.582" v="1223" actId="478"/>
          <ac:picMkLst>
            <pc:docMk/>
            <pc:sldMk cId="3664795492" sldId="266"/>
            <ac:picMk id="13" creationId="{C4187B2C-19EF-4E1D-8F77-7BBAF6AF43FB}"/>
          </ac:picMkLst>
        </pc:picChg>
        <pc:picChg chg="add mod">
          <ac:chgData name="Sharma, Manideep" userId="836ed342-0a69-41d7-ba32-af34dab5a449" providerId="ADAL" clId="{9B9D27CE-35D2-8E45-AA21-0BABDEBF5289}" dt="2021-11-14T07:26:33.226" v="1687" actId="1035"/>
          <ac:picMkLst>
            <pc:docMk/>
            <pc:sldMk cId="3664795492" sldId="266"/>
            <ac:picMk id="15" creationId="{A8519ECD-16FD-F046-9539-B744D76677B4}"/>
          </ac:picMkLst>
        </pc:picChg>
        <pc:picChg chg="del">
          <ac:chgData name="Sharma, Manideep" userId="836ed342-0a69-41d7-ba32-af34dab5a449" providerId="ADAL" clId="{9B9D27CE-35D2-8E45-AA21-0BABDEBF5289}" dt="2021-11-14T06:59:20.293" v="1224" actId="478"/>
          <ac:picMkLst>
            <pc:docMk/>
            <pc:sldMk cId="3664795492" sldId="266"/>
            <ac:picMk id="23" creationId="{B0C6AA7F-8CA2-4969-A7C5-C8A893906FE7}"/>
          </ac:picMkLst>
        </pc:picChg>
        <pc:picChg chg="del">
          <ac:chgData name="Sharma, Manideep" userId="836ed342-0a69-41d7-ba32-af34dab5a449" providerId="ADAL" clId="{9B9D27CE-35D2-8E45-AA21-0BABDEBF5289}" dt="2021-11-14T06:59:21.816" v="1225" actId="478"/>
          <ac:picMkLst>
            <pc:docMk/>
            <pc:sldMk cId="3664795492" sldId="266"/>
            <ac:picMk id="24" creationId="{E6A1A69D-D264-4564-A4FF-02F3C36096E8}"/>
          </ac:picMkLst>
        </pc:picChg>
      </pc:sldChg>
      <pc:sldChg chg="addSp delSp modSp new mod">
        <pc:chgData name="Sharma, Manideep" userId="836ed342-0a69-41d7-ba32-af34dab5a449" providerId="ADAL" clId="{9B9D27CE-35D2-8E45-AA21-0BABDEBF5289}" dt="2021-11-16T07:44:49.839" v="2843" actId="20577"/>
        <pc:sldMkLst>
          <pc:docMk/>
          <pc:sldMk cId="2990497952" sldId="268"/>
        </pc:sldMkLst>
        <pc:spChg chg="mod">
          <ac:chgData name="Sharma, Manideep" userId="836ed342-0a69-41d7-ba32-af34dab5a449" providerId="ADAL" clId="{9B9D27CE-35D2-8E45-AA21-0BABDEBF5289}" dt="2021-11-16T07:38:48.515" v="2518" actId="403"/>
          <ac:spMkLst>
            <pc:docMk/>
            <pc:sldMk cId="2990497952" sldId="268"/>
            <ac:spMk id="2" creationId="{2E0855C8-5E75-0040-9B3F-82F6070ABB04}"/>
          </ac:spMkLst>
        </pc:spChg>
        <pc:spChg chg="del mod">
          <ac:chgData name="Sharma, Manideep" userId="836ed342-0a69-41d7-ba32-af34dab5a449" providerId="ADAL" clId="{9B9D27CE-35D2-8E45-AA21-0BABDEBF5289}" dt="2021-11-16T07:01:48.894" v="1782" actId="3680"/>
          <ac:spMkLst>
            <pc:docMk/>
            <pc:sldMk cId="2990497952" sldId="268"/>
            <ac:spMk id="3" creationId="{72F9EFF3-0444-6C45-835C-1191F32EC234}"/>
          </ac:spMkLst>
        </pc:spChg>
        <pc:spChg chg="add del mod">
          <ac:chgData name="Sharma, Manideep" userId="836ed342-0a69-41d7-ba32-af34dab5a449" providerId="ADAL" clId="{9B9D27CE-35D2-8E45-AA21-0BABDEBF5289}" dt="2021-11-16T07:29:22.683" v="2111" actId="478"/>
          <ac:spMkLst>
            <pc:docMk/>
            <pc:sldMk cId="2990497952" sldId="268"/>
            <ac:spMk id="5" creationId="{3B62F7C6-766C-A645-8257-6B02C27A0D1A}"/>
          </ac:spMkLst>
        </pc:spChg>
        <pc:spChg chg="add mod">
          <ac:chgData name="Sharma, Manideep" userId="836ed342-0a69-41d7-ba32-af34dab5a449" providerId="ADAL" clId="{9B9D27CE-35D2-8E45-AA21-0BABDEBF5289}" dt="2021-11-16T07:39:03.550" v="2519" actId="1076"/>
          <ac:spMkLst>
            <pc:docMk/>
            <pc:sldMk cId="2990497952" sldId="268"/>
            <ac:spMk id="14" creationId="{9A691C14-B15D-D046-94B5-3B233FF84A73}"/>
          </ac:spMkLst>
        </pc:spChg>
        <pc:spChg chg="add mod">
          <ac:chgData name="Sharma, Manideep" userId="836ed342-0a69-41d7-ba32-af34dab5a449" providerId="ADAL" clId="{9B9D27CE-35D2-8E45-AA21-0BABDEBF5289}" dt="2021-11-16T07:44:12.344" v="2841" actId="207"/>
          <ac:spMkLst>
            <pc:docMk/>
            <pc:sldMk cId="2990497952" sldId="268"/>
            <ac:spMk id="15" creationId="{7DDA478D-6436-A34E-B8B9-4F4EF2234DF5}"/>
          </ac:spMkLst>
        </pc:spChg>
        <pc:spChg chg="add mod">
          <ac:chgData name="Sharma, Manideep" userId="836ed342-0a69-41d7-ba32-af34dab5a449" providerId="ADAL" clId="{9B9D27CE-35D2-8E45-AA21-0BABDEBF5289}" dt="2021-11-16T07:42:30.235" v="2835" actId="120"/>
          <ac:spMkLst>
            <pc:docMk/>
            <pc:sldMk cId="2990497952" sldId="268"/>
            <ac:spMk id="16" creationId="{6447CA29-3466-854E-A8A1-177C444D267D}"/>
          </ac:spMkLst>
        </pc:spChg>
        <pc:graphicFrameChg chg="add mod ord modGraphic">
          <ac:chgData name="Sharma, Manideep" userId="836ed342-0a69-41d7-ba32-af34dab5a449" providerId="ADAL" clId="{9B9D27CE-35D2-8E45-AA21-0BABDEBF5289}" dt="2021-11-16T07:44:49.839" v="2843" actId="20577"/>
          <ac:graphicFrameMkLst>
            <pc:docMk/>
            <pc:sldMk cId="2990497952" sldId="268"/>
            <ac:graphicFrameMk id="4" creationId="{148E6387-B8F8-0F45-8543-8CFE1E63E869}"/>
          </ac:graphicFrameMkLst>
        </pc:graphicFrameChg>
        <pc:graphicFrameChg chg="add del mod">
          <ac:chgData name="Sharma, Manideep" userId="836ed342-0a69-41d7-ba32-af34dab5a449" providerId="ADAL" clId="{9B9D27CE-35D2-8E45-AA21-0BABDEBF5289}" dt="2021-11-16T07:10:07.052" v="1880" actId="478"/>
          <ac:graphicFrameMkLst>
            <pc:docMk/>
            <pc:sldMk cId="2990497952" sldId="268"/>
            <ac:graphicFrameMk id="6" creationId="{044B31FF-2A7D-FB45-AE84-E12EEFE0453F}"/>
          </ac:graphicFrameMkLst>
        </pc:graphicFrameChg>
        <pc:graphicFrameChg chg="add del mod modGraphic">
          <ac:chgData name="Sharma, Manideep" userId="836ed342-0a69-41d7-ba32-af34dab5a449" providerId="ADAL" clId="{9B9D27CE-35D2-8E45-AA21-0BABDEBF5289}" dt="2021-11-16T07:29:19.197" v="2110" actId="478"/>
          <ac:graphicFrameMkLst>
            <pc:docMk/>
            <pc:sldMk cId="2990497952" sldId="268"/>
            <ac:graphicFrameMk id="7" creationId="{C47D84D5-8AB5-AA4A-AB57-77D5CFB3548A}"/>
          </ac:graphicFrameMkLst>
        </pc:graphicFrameChg>
        <pc:picChg chg="add del mod">
          <ac:chgData name="Sharma, Manideep" userId="836ed342-0a69-41d7-ba32-af34dab5a449" providerId="ADAL" clId="{9B9D27CE-35D2-8E45-AA21-0BABDEBF5289}" dt="2021-11-16T07:19:59.956" v="2044" actId="478"/>
          <ac:picMkLst>
            <pc:docMk/>
            <pc:sldMk cId="2990497952" sldId="268"/>
            <ac:picMk id="9" creationId="{F5BA0548-9AF6-4A4D-A736-6DEC0F33F0EA}"/>
          </ac:picMkLst>
        </pc:picChg>
        <pc:picChg chg="add del mod">
          <ac:chgData name="Sharma, Manideep" userId="836ed342-0a69-41d7-ba32-af34dab5a449" providerId="ADAL" clId="{9B9D27CE-35D2-8E45-AA21-0BABDEBF5289}" dt="2021-11-16T07:20:04.897" v="2047" actId="478"/>
          <ac:picMkLst>
            <pc:docMk/>
            <pc:sldMk cId="2990497952" sldId="268"/>
            <ac:picMk id="11" creationId="{7CE6A6DF-5795-4347-A7F9-5BFEF7424391}"/>
          </ac:picMkLst>
        </pc:picChg>
        <pc:picChg chg="add del mod">
          <ac:chgData name="Sharma, Manideep" userId="836ed342-0a69-41d7-ba32-af34dab5a449" providerId="ADAL" clId="{9B9D27CE-35D2-8E45-AA21-0BABDEBF5289}" dt="2021-11-16T07:20:01.678" v="2045" actId="478"/>
          <ac:picMkLst>
            <pc:docMk/>
            <pc:sldMk cId="2990497952" sldId="268"/>
            <ac:picMk id="12" creationId="{570FEB72-E962-6F48-B5B6-03B507C272F8}"/>
          </ac:picMkLst>
        </pc:picChg>
        <pc:picChg chg="add del mod">
          <ac:chgData name="Sharma, Manideep" userId="836ed342-0a69-41d7-ba32-af34dab5a449" providerId="ADAL" clId="{9B9D27CE-35D2-8E45-AA21-0BABDEBF5289}" dt="2021-11-16T07:20:03.478" v="2046" actId="478"/>
          <ac:picMkLst>
            <pc:docMk/>
            <pc:sldMk cId="2990497952" sldId="268"/>
            <ac:picMk id="13" creationId="{30FD1FFC-7803-AD43-9ADE-A63F17066E47}"/>
          </ac:picMkLst>
        </pc:picChg>
      </pc:sldChg>
      <pc:sldChg chg="modSp">
        <pc:chgData name="Sharma, Manideep" userId="836ed342-0a69-41d7-ba32-af34dab5a449" providerId="ADAL" clId="{9B9D27CE-35D2-8E45-AA21-0BABDEBF5289}" dt="2021-11-16T07:50:54.626" v="2846"/>
        <pc:sldMkLst>
          <pc:docMk/>
          <pc:sldMk cId="690060407" sldId="270"/>
        </pc:sldMkLst>
        <pc:picChg chg="mod">
          <ac:chgData name="Sharma, Manideep" userId="836ed342-0a69-41d7-ba32-af34dab5a449" providerId="ADAL" clId="{9B9D27CE-35D2-8E45-AA21-0BABDEBF5289}" dt="2021-11-16T07:50:54.626" v="2846"/>
          <ac:picMkLst>
            <pc:docMk/>
            <pc:sldMk cId="690060407" sldId="270"/>
            <ac:picMk id="7" creationId="{B2465227-4234-4221-A2C6-4AA531B44F17}"/>
          </ac:picMkLst>
        </pc:picChg>
      </pc:sldChg>
    </pc:docChg>
  </pc:docChgLst>
  <pc:docChgLst>
    <pc:chgData name="Bajaj, Utkarsh" userId="S::ubajaj@purdue.edu::65e9f734-f050-4456-9a74-fa9801290d81" providerId="AD" clId="Web-{858A3FAE-6472-4C95-9B2A-2E0A933A445F}"/>
    <pc:docChg chg="modSld">
      <pc:chgData name="Bajaj, Utkarsh" userId="S::ubajaj@purdue.edu::65e9f734-f050-4456-9a74-fa9801290d81" providerId="AD" clId="Web-{858A3FAE-6472-4C95-9B2A-2E0A933A445F}" dt="2021-11-17T02:46:08.395" v="14" actId="1076"/>
      <pc:docMkLst>
        <pc:docMk/>
      </pc:docMkLst>
      <pc:sldChg chg="addSp delSp modSp">
        <pc:chgData name="Bajaj, Utkarsh" userId="S::ubajaj@purdue.edu::65e9f734-f050-4456-9a74-fa9801290d81" providerId="AD" clId="Web-{858A3FAE-6472-4C95-9B2A-2E0A933A445F}" dt="2021-11-17T02:46:08.395" v="14" actId="1076"/>
        <pc:sldMkLst>
          <pc:docMk/>
          <pc:sldMk cId="1199392083" sldId="256"/>
        </pc:sldMkLst>
        <pc:spChg chg="add del mod">
          <ac:chgData name="Bajaj, Utkarsh" userId="S::ubajaj@purdue.edu::65e9f734-f050-4456-9a74-fa9801290d81" providerId="AD" clId="Web-{858A3FAE-6472-4C95-9B2A-2E0A933A445F}" dt="2021-11-17T02:44:01.740" v="2"/>
          <ac:spMkLst>
            <pc:docMk/>
            <pc:sldMk cId="1199392083" sldId="256"/>
            <ac:spMk id="3" creationId="{6E4891DD-AFEB-43E1-A223-12E4A8ED0908}"/>
          </ac:spMkLst>
        </pc:spChg>
        <pc:spChg chg="mod">
          <ac:chgData name="Bajaj, Utkarsh" userId="S::ubajaj@purdue.edu::65e9f734-f050-4456-9a74-fa9801290d81" providerId="AD" clId="Web-{858A3FAE-6472-4C95-9B2A-2E0A933A445F}" dt="2021-11-17T02:46:08.395" v="14" actId="1076"/>
          <ac:spMkLst>
            <pc:docMk/>
            <pc:sldMk cId="1199392083" sldId="256"/>
            <ac:spMk id="14" creationId="{5AF302A6-3AC4-514F-81BA-0BBFD473F548}"/>
          </ac:spMkLst>
        </pc:spChg>
        <pc:picChg chg="add mod">
          <ac:chgData name="Bajaj, Utkarsh" userId="S::ubajaj@purdue.edu::65e9f734-f050-4456-9a74-fa9801290d81" providerId="AD" clId="Web-{858A3FAE-6472-4C95-9B2A-2E0A933A445F}" dt="2021-11-17T02:45:38.473" v="10" actId="14100"/>
          <ac:picMkLst>
            <pc:docMk/>
            <pc:sldMk cId="1199392083" sldId="256"/>
            <ac:picMk id="5" creationId="{1D68C224-ED5F-4262-9732-B2A2C42C334E}"/>
          </ac:picMkLst>
        </pc:picChg>
        <pc:picChg chg="mod">
          <ac:chgData name="Bajaj, Utkarsh" userId="S::ubajaj@purdue.edu::65e9f734-f050-4456-9a74-fa9801290d81" providerId="AD" clId="Web-{858A3FAE-6472-4C95-9B2A-2E0A933A445F}" dt="2021-11-17T02:45:48.489" v="11" actId="14100"/>
          <ac:picMkLst>
            <pc:docMk/>
            <pc:sldMk cId="1199392083" sldId="256"/>
            <ac:picMk id="6" creationId="{6FD7D994-5E45-B144-9B9D-F3F465DBD8E4}"/>
          </ac:picMkLst>
        </pc:picChg>
        <pc:picChg chg="mod">
          <ac:chgData name="Bajaj, Utkarsh" userId="S::ubajaj@purdue.edu::65e9f734-f050-4456-9a74-fa9801290d81" providerId="AD" clId="Web-{858A3FAE-6472-4C95-9B2A-2E0A933A445F}" dt="2021-11-17T02:46:04.114" v="13" actId="1076"/>
          <ac:picMkLst>
            <pc:docMk/>
            <pc:sldMk cId="1199392083" sldId="256"/>
            <ac:picMk id="13" creationId="{17E68D26-F4A3-2E42-A96B-7F01B1BFFE09}"/>
          </ac:picMkLst>
        </pc:picChg>
        <pc:picChg chg="del">
          <ac:chgData name="Bajaj, Utkarsh" userId="S::ubajaj@purdue.edu::65e9f734-f050-4456-9a74-fa9801290d81" providerId="AD" clId="Web-{858A3FAE-6472-4C95-9B2A-2E0A933A445F}" dt="2021-11-17T02:45:09.271" v="5"/>
          <ac:picMkLst>
            <pc:docMk/>
            <pc:sldMk cId="1199392083" sldId="256"/>
            <ac:picMk id="15" creationId="{1973B98D-5B3B-3E41-83E8-6E06157921E4}"/>
          </ac:picMkLst>
        </pc:picChg>
        <pc:picChg chg="mod">
          <ac:chgData name="Bajaj, Utkarsh" userId="S::ubajaj@purdue.edu::65e9f734-f050-4456-9a74-fa9801290d81" providerId="AD" clId="Web-{858A3FAE-6472-4C95-9B2A-2E0A933A445F}" dt="2021-11-17T02:45:33.411" v="9" actId="14100"/>
          <ac:picMkLst>
            <pc:docMk/>
            <pc:sldMk cId="1199392083" sldId="256"/>
            <ac:picMk id="18" creationId="{ABC96CAF-9C19-4132-AF49-59FFDEED1D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BC9EF-9185-4490-AD5B-B6F1BBBE39AC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327C2-FB8A-4190-BED4-9C0CCCD3BE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18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327C2-FB8A-4190-BED4-9C0CCCD3BED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98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2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1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0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5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4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93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3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8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9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3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08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788" r:id="rId5"/>
    <p:sldLayoutId id="2147483789" r:id="rId6"/>
    <p:sldLayoutId id="2147483795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jpe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CBFAD-C4AA-054A-AD36-BC647E94C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719" y="192092"/>
            <a:ext cx="5214408" cy="1797718"/>
          </a:xfrm>
        </p:spPr>
        <p:txBody>
          <a:bodyPr>
            <a:normAutofit/>
          </a:bodyPr>
          <a:lstStyle/>
          <a:p>
            <a:r>
              <a:rPr lang="en-US" sz="2400"/>
              <a:t>Tredence Last Mile Hackers</a:t>
            </a:r>
            <a:br>
              <a:rPr lang="en-US"/>
            </a:br>
            <a:r>
              <a:rPr lang="en-US" sz="4400"/>
              <a:t>Retail Recommender</a:t>
            </a:r>
            <a:endParaRPr lang="en-US"/>
          </a:p>
        </p:txBody>
      </p:sp>
      <p:pic>
        <p:nvPicPr>
          <p:cNvPr id="4" name="Picture 3" descr="Vegetables on display at a market">
            <a:extLst>
              <a:ext uri="{FF2B5EF4-FFF2-40B4-BE49-F238E27FC236}">
                <a16:creationId xmlns:a16="http://schemas.microsoft.com/office/drawing/2014/main" id="{4F567283-AB33-4624-8307-879EF4B4F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89" r="1537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BD076F-3458-0745-A2A0-EBA559A55E20}"/>
              </a:ext>
            </a:extLst>
          </p:cNvPr>
          <p:cNvSpPr txBox="1"/>
          <p:nvPr/>
        </p:nvSpPr>
        <p:spPr>
          <a:xfrm>
            <a:off x="627344" y="4188018"/>
            <a:ext cx="2075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Devansh Batra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DA3AE9-8B98-CA47-B093-CE3041B982E5}"/>
              </a:ext>
            </a:extLst>
          </p:cNvPr>
          <p:cNvSpPr txBox="1"/>
          <p:nvPr/>
        </p:nvSpPr>
        <p:spPr>
          <a:xfrm>
            <a:off x="4421138" y="4207412"/>
            <a:ext cx="2075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Lakshay Vohra</a:t>
            </a:r>
            <a:endParaRPr lang="en-US"/>
          </a:p>
        </p:txBody>
      </p:sp>
      <p:pic>
        <p:nvPicPr>
          <p:cNvPr id="13" name="Picture 12" descr="A person in a suit standing on stairs&#10;&#10;Description automatically generated with low confidence">
            <a:extLst>
              <a:ext uri="{FF2B5EF4-FFF2-40B4-BE49-F238E27FC236}">
                <a16:creationId xmlns:a16="http://schemas.microsoft.com/office/drawing/2014/main" id="{17E68D26-F4A3-2E42-A96B-7F01B1BFFE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l="13453" t="13882" b="13436"/>
          <a:stretch/>
        </p:blipFill>
        <p:spPr>
          <a:xfrm>
            <a:off x="728557" y="4697951"/>
            <a:ext cx="1444640" cy="1720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F302A6-3AC4-514F-81BA-0BBFD473F548}"/>
              </a:ext>
            </a:extLst>
          </p:cNvPr>
          <p:cNvSpPr txBox="1"/>
          <p:nvPr/>
        </p:nvSpPr>
        <p:spPr>
          <a:xfrm>
            <a:off x="589050" y="6488668"/>
            <a:ext cx="2075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Manideep Sharma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F24A-A61E-BD42-9593-9C258E6A782B}"/>
              </a:ext>
            </a:extLst>
          </p:cNvPr>
          <p:cNvSpPr txBox="1"/>
          <p:nvPr/>
        </p:nvSpPr>
        <p:spPr>
          <a:xfrm>
            <a:off x="4471696" y="6488668"/>
            <a:ext cx="2075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Utkarsh Bajaj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31B1F-DB97-8C45-9C11-A27E4E24F11A}"/>
              </a:ext>
            </a:extLst>
          </p:cNvPr>
          <p:cNvSpPr txBox="1"/>
          <p:nvPr/>
        </p:nvSpPr>
        <p:spPr>
          <a:xfrm>
            <a:off x="2710778" y="3722516"/>
            <a:ext cx="1562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Team –</a:t>
            </a: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The.Deep.Learner</a:t>
            </a:r>
            <a:endParaRPr lang="en-US" sz="2400"/>
          </a:p>
        </p:txBody>
      </p:sp>
      <p:pic>
        <p:nvPicPr>
          <p:cNvPr id="18" name="Picture 17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BC96CAF-9C19-4132-AF49-59FFDEED1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869" y="2371901"/>
            <a:ext cx="1419239" cy="172031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D68C224-ED5F-4262-9732-B2A2C42C33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825" y="4770437"/>
            <a:ext cx="1420284" cy="171132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62D2E270-F3E1-487D-9047-A6342693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49" y="2371901"/>
            <a:ext cx="1448348" cy="17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392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FA6C-384B-2E48-90BA-538257F7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34" y="629028"/>
            <a:ext cx="10574471" cy="843148"/>
          </a:xfrm>
        </p:spPr>
        <p:txBody>
          <a:bodyPr>
            <a:normAutofit fontScale="90000"/>
          </a:bodyPr>
          <a:lstStyle/>
          <a:p>
            <a:r>
              <a:rPr lang="en-US" sz="2000" b="1"/>
              <a:t>Why is the F1 score so high for the selected model?</a:t>
            </a:r>
            <a:br>
              <a:rPr lang="en-US" sz="2800"/>
            </a:br>
            <a:r>
              <a:rPr lang="en-US" sz="2800"/>
              <a:t>The ‘</a:t>
            </a:r>
            <a:r>
              <a:rPr lang="en-US" sz="2800" err="1"/>
              <a:t>product_count_user</a:t>
            </a:r>
            <a:r>
              <a:rPr lang="en-US" sz="2800"/>
              <a:t>’ variable has high correlation with the reorder values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912E59-4594-4006-BA23-069875E27215}"/>
              </a:ext>
            </a:extLst>
          </p:cNvPr>
          <p:cNvGrpSpPr/>
          <p:nvPr/>
        </p:nvGrpSpPr>
        <p:grpSpPr>
          <a:xfrm>
            <a:off x="9216964" y="133821"/>
            <a:ext cx="2971800" cy="362891"/>
            <a:chOff x="8536021" y="152675"/>
            <a:chExt cx="2971800" cy="3628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DAAAC9-DCD4-4E84-8D82-AD59F0B77D62}"/>
                </a:ext>
              </a:extLst>
            </p:cNvPr>
            <p:cNvSpPr/>
            <p:nvPr/>
          </p:nvSpPr>
          <p:spPr>
            <a:xfrm>
              <a:off x="8735438" y="152675"/>
              <a:ext cx="2772383" cy="362891"/>
            </a:xfrm>
            <a:prstGeom prst="rect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>
                  <a:solidFill>
                    <a:schemeClr val="tx1"/>
                  </a:solidFill>
                </a:rPr>
                <a:t>Model Results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0416CB-2F7B-4BA5-B8C4-716E22473276}"/>
                </a:ext>
              </a:extLst>
            </p:cNvPr>
            <p:cNvSpPr/>
            <p:nvPr/>
          </p:nvSpPr>
          <p:spPr>
            <a:xfrm>
              <a:off x="8536021" y="152675"/>
              <a:ext cx="398834" cy="362891"/>
            </a:xfrm>
            <a:prstGeom prst="ellipse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B2465227-4234-4221-A2C6-4AA531B44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556" y="2069184"/>
            <a:ext cx="7466934" cy="45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55EEE7-322A-4DC8-BE57-855EE46BE962}"/>
              </a:ext>
            </a:extLst>
          </p:cNvPr>
          <p:cNvSpPr/>
          <p:nvPr/>
        </p:nvSpPr>
        <p:spPr>
          <a:xfrm>
            <a:off x="5356829" y="3949832"/>
            <a:ext cx="622169" cy="433633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DEA64AE-E8B7-4693-8020-CA4C67943C83}"/>
              </a:ext>
            </a:extLst>
          </p:cNvPr>
          <p:cNvSpPr/>
          <p:nvPr/>
        </p:nvSpPr>
        <p:spPr>
          <a:xfrm>
            <a:off x="6014302" y="4095947"/>
            <a:ext cx="2007909" cy="14140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275365E-6EAF-4BFC-9BD7-9E4DBB849EA8}"/>
              </a:ext>
            </a:extLst>
          </p:cNvPr>
          <p:cNvSpPr/>
          <p:nvPr/>
        </p:nvSpPr>
        <p:spPr>
          <a:xfrm>
            <a:off x="8097625" y="3299381"/>
            <a:ext cx="3412503" cy="18099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err="1">
                <a:solidFill>
                  <a:schemeClr val="tx1"/>
                </a:solidFill>
              </a:rPr>
              <a:t>product_count_user</a:t>
            </a:r>
            <a:r>
              <a:rPr lang="en-IN" sz="1400">
                <a:solidFill>
                  <a:schemeClr val="tx1"/>
                </a:solidFill>
              </a:rPr>
              <a:t> (derived from prior order history) has perfect correlation with the target variable, leading to very high model F1 score</a:t>
            </a:r>
          </a:p>
        </p:txBody>
      </p:sp>
    </p:spTree>
    <p:extLst>
      <p:ext uri="{BB962C8B-B14F-4D97-AF65-F5344CB8AC3E}">
        <p14:creationId xmlns:p14="http://schemas.microsoft.com/office/powerpoint/2010/main" val="69006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1E69-7A01-4C98-A6B0-6DC40360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FF52D2-54FA-4CA1-AC72-872DF3DD7996}"/>
              </a:ext>
            </a:extLst>
          </p:cNvPr>
          <p:cNvGrpSpPr/>
          <p:nvPr/>
        </p:nvGrpSpPr>
        <p:grpSpPr>
          <a:xfrm>
            <a:off x="1552431" y="2709268"/>
            <a:ext cx="2536596" cy="2536596"/>
            <a:chOff x="1318967" y="2486132"/>
            <a:chExt cx="2536596" cy="253659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4409BF2-3F63-43D0-AB08-351F3861C2FF}"/>
                </a:ext>
              </a:extLst>
            </p:cNvPr>
            <p:cNvSpPr/>
            <p:nvPr/>
          </p:nvSpPr>
          <p:spPr>
            <a:xfrm>
              <a:off x="1318967" y="2486132"/>
              <a:ext cx="2536596" cy="25365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50979B-AA3A-4D16-8AA3-8CF26AC59955}"/>
                </a:ext>
              </a:extLst>
            </p:cNvPr>
            <p:cNvSpPr/>
            <p:nvPr/>
          </p:nvSpPr>
          <p:spPr>
            <a:xfrm>
              <a:off x="1640260" y="2790332"/>
              <a:ext cx="1923071" cy="1923071"/>
            </a:xfrm>
            <a:prstGeom prst="ellipse">
              <a:avLst/>
            </a:prstGeom>
            <a:solidFill>
              <a:srgbClr val="FFB06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52AEF5-8178-4A2F-9128-C1AB18A75936}"/>
                </a:ext>
              </a:extLst>
            </p:cNvPr>
            <p:cNvSpPr txBox="1"/>
            <p:nvPr/>
          </p:nvSpPr>
          <p:spPr>
            <a:xfrm>
              <a:off x="1562488" y="3409850"/>
              <a:ext cx="20786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>
                  <a:latin typeface="Calibri" panose="020F0502020204030204" pitchFamily="34" charset="0"/>
                  <a:cs typeface="Calibri" panose="020F0502020204030204" pitchFamily="34" charset="0"/>
                </a:rPr>
                <a:t>Retail Recommender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1D1927-5527-41E2-B6F6-78E5A23EC3C7}"/>
              </a:ext>
            </a:extLst>
          </p:cNvPr>
          <p:cNvGrpSpPr/>
          <p:nvPr/>
        </p:nvGrpSpPr>
        <p:grpSpPr>
          <a:xfrm>
            <a:off x="4789419" y="1610865"/>
            <a:ext cx="5464479" cy="734950"/>
            <a:chOff x="4165907" y="1598990"/>
            <a:chExt cx="6230140" cy="8766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79577-21E6-4DC7-A12E-D604547569DD}"/>
                </a:ext>
              </a:extLst>
            </p:cNvPr>
            <p:cNvGrpSpPr/>
            <p:nvPr/>
          </p:nvGrpSpPr>
          <p:grpSpPr>
            <a:xfrm>
              <a:off x="4165907" y="1598990"/>
              <a:ext cx="6155141" cy="876648"/>
              <a:chOff x="4428555" y="1725450"/>
              <a:chExt cx="6155141" cy="87664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594EFB5-FEF5-4139-9B6C-F6E8F2735282}"/>
                  </a:ext>
                </a:extLst>
              </p:cNvPr>
              <p:cNvSpPr/>
              <p:nvPr/>
            </p:nvSpPr>
            <p:spPr>
              <a:xfrm>
                <a:off x="4863829" y="1811430"/>
                <a:ext cx="5719867" cy="674702"/>
              </a:xfrm>
              <a:prstGeom prst="rect">
                <a:avLst/>
              </a:prstGeom>
              <a:gradFill flip="none" rotWithShape="1">
                <a:gsLst>
                  <a:gs pos="50000">
                    <a:srgbClr val="E6E6E6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272A53F-8D4E-4CE8-8923-445212DDA1C5}"/>
                  </a:ext>
                </a:extLst>
              </p:cNvPr>
              <p:cNvSpPr/>
              <p:nvPr/>
            </p:nvSpPr>
            <p:spPr>
              <a:xfrm>
                <a:off x="4428555" y="1725450"/>
                <a:ext cx="863295" cy="8766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B8A21C-5BAD-45A0-9C7D-AAB03EA8FEC6}"/>
                  </a:ext>
                </a:extLst>
              </p:cNvPr>
              <p:cNvSpPr/>
              <p:nvPr/>
            </p:nvSpPr>
            <p:spPr>
              <a:xfrm>
                <a:off x="4470705" y="1773766"/>
                <a:ext cx="762778" cy="762777"/>
              </a:xfrm>
              <a:prstGeom prst="ellipse">
                <a:avLst/>
              </a:prstGeom>
              <a:solidFill>
                <a:srgbClr val="FFB0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3E0744-C250-40F0-9A79-C774C1C3985D}"/>
                </a:ext>
              </a:extLst>
            </p:cNvPr>
            <p:cNvSpPr txBox="1"/>
            <p:nvPr/>
          </p:nvSpPr>
          <p:spPr>
            <a:xfrm>
              <a:off x="5194569" y="1848254"/>
              <a:ext cx="5201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/>
                <a:t>Problem Statement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B3C902-B219-48CC-82DE-46EEEABF141D}"/>
              </a:ext>
            </a:extLst>
          </p:cNvPr>
          <p:cNvGrpSpPr/>
          <p:nvPr/>
        </p:nvGrpSpPr>
        <p:grpSpPr>
          <a:xfrm>
            <a:off x="5283810" y="2572761"/>
            <a:ext cx="5464479" cy="734950"/>
            <a:chOff x="4165907" y="1598990"/>
            <a:chExt cx="6230140" cy="87664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C0FAD2F-EEBD-41E1-828A-4E3B6456A0C3}"/>
                </a:ext>
              </a:extLst>
            </p:cNvPr>
            <p:cNvGrpSpPr/>
            <p:nvPr/>
          </p:nvGrpSpPr>
          <p:grpSpPr>
            <a:xfrm>
              <a:off x="4165907" y="1598990"/>
              <a:ext cx="6155141" cy="876648"/>
              <a:chOff x="4428555" y="1725450"/>
              <a:chExt cx="6155141" cy="87664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B3A3893-8A0C-4CAC-AC0E-D483C443AAC6}"/>
                  </a:ext>
                </a:extLst>
              </p:cNvPr>
              <p:cNvSpPr/>
              <p:nvPr/>
            </p:nvSpPr>
            <p:spPr>
              <a:xfrm>
                <a:off x="4863829" y="1811430"/>
                <a:ext cx="5719867" cy="674702"/>
              </a:xfrm>
              <a:prstGeom prst="rect">
                <a:avLst/>
              </a:prstGeom>
              <a:gradFill flip="none" rotWithShape="1">
                <a:gsLst>
                  <a:gs pos="50000">
                    <a:srgbClr val="E6E6E6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2D99106-7C35-4DFD-A191-AB95CB6C0A15}"/>
                  </a:ext>
                </a:extLst>
              </p:cNvPr>
              <p:cNvSpPr/>
              <p:nvPr/>
            </p:nvSpPr>
            <p:spPr>
              <a:xfrm>
                <a:off x="4428555" y="1725450"/>
                <a:ext cx="863295" cy="8766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E5074C5-77CF-40E0-AC34-DF57EA3E9DA3}"/>
                  </a:ext>
                </a:extLst>
              </p:cNvPr>
              <p:cNvSpPr/>
              <p:nvPr/>
            </p:nvSpPr>
            <p:spPr>
              <a:xfrm>
                <a:off x="4470705" y="1772518"/>
                <a:ext cx="762777" cy="762777"/>
              </a:xfrm>
              <a:prstGeom prst="ellipse">
                <a:avLst/>
              </a:prstGeom>
              <a:solidFill>
                <a:srgbClr val="FFB0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C6E5FB-CDB7-4FC1-A102-CC6E4017381E}"/>
                </a:ext>
              </a:extLst>
            </p:cNvPr>
            <p:cNvSpPr txBox="1"/>
            <p:nvPr/>
          </p:nvSpPr>
          <p:spPr>
            <a:xfrm>
              <a:off x="5194569" y="1848254"/>
              <a:ext cx="5201478" cy="44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/>
                <a:t>Exploratory Data Analysis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4455F1-24CB-47F0-BB93-18A42F721DC6}"/>
              </a:ext>
            </a:extLst>
          </p:cNvPr>
          <p:cNvGrpSpPr/>
          <p:nvPr/>
        </p:nvGrpSpPr>
        <p:grpSpPr>
          <a:xfrm>
            <a:off x="5548289" y="3549762"/>
            <a:ext cx="5464479" cy="734950"/>
            <a:chOff x="4165907" y="1598990"/>
            <a:chExt cx="6230140" cy="87664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0A4D422-8467-442B-957B-A07F586CE939}"/>
                </a:ext>
              </a:extLst>
            </p:cNvPr>
            <p:cNvGrpSpPr/>
            <p:nvPr/>
          </p:nvGrpSpPr>
          <p:grpSpPr>
            <a:xfrm>
              <a:off x="4165907" y="1598990"/>
              <a:ext cx="6155141" cy="876648"/>
              <a:chOff x="4428555" y="1725450"/>
              <a:chExt cx="6155141" cy="87664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3586F93-3EB1-4049-9FC9-B34356F2BB44}"/>
                  </a:ext>
                </a:extLst>
              </p:cNvPr>
              <p:cNvSpPr/>
              <p:nvPr/>
            </p:nvSpPr>
            <p:spPr>
              <a:xfrm>
                <a:off x="4863829" y="1811430"/>
                <a:ext cx="5719867" cy="674702"/>
              </a:xfrm>
              <a:prstGeom prst="rect">
                <a:avLst/>
              </a:prstGeom>
              <a:gradFill flip="none" rotWithShape="1">
                <a:gsLst>
                  <a:gs pos="50000">
                    <a:srgbClr val="E6E6E6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55C7868-6B85-42D5-877F-108FB4BCE082}"/>
                  </a:ext>
                </a:extLst>
              </p:cNvPr>
              <p:cNvSpPr/>
              <p:nvPr/>
            </p:nvSpPr>
            <p:spPr>
              <a:xfrm>
                <a:off x="4428555" y="1725450"/>
                <a:ext cx="863295" cy="8766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5F8B45A-F50D-4E8C-ADEA-F19A3232893E}"/>
                  </a:ext>
                </a:extLst>
              </p:cNvPr>
              <p:cNvSpPr/>
              <p:nvPr/>
            </p:nvSpPr>
            <p:spPr>
              <a:xfrm>
                <a:off x="4470705" y="1772518"/>
                <a:ext cx="762777" cy="762777"/>
              </a:xfrm>
              <a:prstGeom prst="ellipse">
                <a:avLst/>
              </a:prstGeom>
              <a:solidFill>
                <a:srgbClr val="FFB0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DA9574-FAEB-47BF-949C-B1997694AA41}"/>
                </a:ext>
              </a:extLst>
            </p:cNvPr>
            <p:cNvSpPr txBox="1"/>
            <p:nvPr/>
          </p:nvSpPr>
          <p:spPr>
            <a:xfrm>
              <a:off x="5194569" y="1848254"/>
              <a:ext cx="5201478" cy="44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/>
                <a:t>Feature Engineering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9E0D73-2D80-4D51-98DF-D921573EC9EA}"/>
              </a:ext>
            </a:extLst>
          </p:cNvPr>
          <p:cNvGrpSpPr/>
          <p:nvPr/>
        </p:nvGrpSpPr>
        <p:grpSpPr>
          <a:xfrm>
            <a:off x="5283810" y="4524937"/>
            <a:ext cx="5464479" cy="734950"/>
            <a:chOff x="4165907" y="1598990"/>
            <a:chExt cx="6230140" cy="87664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62FA0EF-147A-4FB0-890F-175268555EA2}"/>
                </a:ext>
              </a:extLst>
            </p:cNvPr>
            <p:cNvGrpSpPr/>
            <p:nvPr/>
          </p:nvGrpSpPr>
          <p:grpSpPr>
            <a:xfrm>
              <a:off x="4165907" y="1598990"/>
              <a:ext cx="6155141" cy="876648"/>
              <a:chOff x="4428555" y="1725450"/>
              <a:chExt cx="6155141" cy="87664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B2A8830-18E3-450F-99FC-17EC2A3CB42E}"/>
                  </a:ext>
                </a:extLst>
              </p:cNvPr>
              <p:cNvSpPr/>
              <p:nvPr/>
            </p:nvSpPr>
            <p:spPr>
              <a:xfrm>
                <a:off x="4863829" y="1811430"/>
                <a:ext cx="5719867" cy="674702"/>
              </a:xfrm>
              <a:prstGeom prst="rect">
                <a:avLst/>
              </a:prstGeom>
              <a:gradFill flip="none" rotWithShape="1">
                <a:gsLst>
                  <a:gs pos="50000">
                    <a:srgbClr val="E6E6E6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200E5B5-9434-4A4D-8095-BCF4EB2B5B84}"/>
                  </a:ext>
                </a:extLst>
              </p:cNvPr>
              <p:cNvSpPr/>
              <p:nvPr/>
            </p:nvSpPr>
            <p:spPr>
              <a:xfrm>
                <a:off x="4428555" y="1725450"/>
                <a:ext cx="863295" cy="8766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D1A16FC-4642-4AF8-BAB5-FE8DB35D289B}"/>
                  </a:ext>
                </a:extLst>
              </p:cNvPr>
              <p:cNvSpPr/>
              <p:nvPr/>
            </p:nvSpPr>
            <p:spPr>
              <a:xfrm>
                <a:off x="4470705" y="1769776"/>
                <a:ext cx="762778" cy="762777"/>
              </a:xfrm>
              <a:prstGeom prst="ellipse">
                <a:avLst/>
              </a:prstGeom>
              <a:solidFill>
                <a:srgbClr val="FFB0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E6B6111-2A7F-4F89-951C-F714019D997F}"/>
                </a:ext>
              </a:extLst>
            </p:cNvPr>
            <p:cNvSpPr txBox="1"/>
            <p:nvPr/>
          </p:nvSpPr>
          <p:spPr>
            <a:xfrm>
              <a:off x="5194569" y="1848254"/>
              <a:ext cx="5201478" cy="44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/>
                <a:t>Model Selection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6259D54-A284-4CA2-8F67-AF4260DA4C5E}"/>
              </a:ext>
            </a:extLst>
          </p:cNvPr>
          <p:cNvGrpSpPr/>
          <p:nvPr/>
        </p:nvGrpSpPr>
        <p:grpSpPr>
          <a:xfrm>
            <a:off x="4789419" y="5500112"/>
            <a:ext cx="5464479" cy="734950"/>
            <a:chOff x="4165907" y="1598990"/>
            <a:chExt cx="6230140" cy="87664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82549B8-B5C0-42CF-AB0A-2631CAA4350B}"/>
                </a:ext>
              </a:extLst>
            </p:cNvPr>
            <p:cNvGrpSpPr/>
            <p:nvPr/>
          </p:nvGrpSpPr>
          <p:grpSpPr>
            <a:xfrm>
              <a:off x="4165907" y="1598990"/>
              <a:ext cx="6155141" cy="876648"/>
              <a:chOff x="4428555" y="1725450"/>
              <a:chExt cx="6155141" cy="876648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2C8424B-B0C5-4026-88B8-F287125298EE}"/>
                  </a:ext>
                </a:extLst>
              </p:cNvPr>
              <p:cNvSpPr/>
              <p:nvPr/>
            </p:nvSpPr>
            <p:spPr>
              <a:xfrm>
                <a:off x="4863829" y="1811430"/>
                <a:ext cx="5719867" cy="674702"/>
              </a:xfrm>
              <a:prstGeom prst="rect">
                <a:avLst/>
              </a:prstGeom>
              <a:gradFill flip="none" rotWithShape="1">
                <a:gsLst>
                  <a:gs pos="50000">
                    <a:srgbClr val="E6E6E6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C4F38B6-2C08-47BA-A7A9-97B7121F57F3}"/>
                  </a:ext>
                </a:extLst>
              </p:cNvPr>
              <p:cNvSpPr/>
              <p:nvPr/>
            </p:nvSpPr>
            <p:spPr>
              <a:xfrm>
                <a:off x="4428555" y="1725450"/>
                <a:ext cx="863295" cy="8766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1F35EA0-AC31-4E6F-B311-D7F1059CC19D}"/>
                  </a:ext>
                </a:extLst>
              </p:cNvPr>
              <p:cNvSpPr/>
              <p:nvPr/>
            </p:nvSpPr>
            <p:spPr>
              <a:xfrm>
                <a:off x="4470705" y="1772518"/>
                <a:ext cx="762777" cy="762777"/>
              </a:xfrm>
              <a:prstGeom prst="ellipse">
                <a:avLst/>
              </a:prstGeom>
              <a:solidFill>
                <a:srgbClr val="FFB06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910272C-FB2F-4950-9215-858924119701}"/>
                </a:ext>
              </a:extLst>
            </p:cNvPr>
            <p:cNvSpPr txBox="1"/>
            <p:nvPr/>
          </p:nvSpPr>
          <p:spPr>
            <a:xfrm>
              <a:off x="5194569" y="1848254"/>
              <a:ext cx="5201478" cy="44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/>
                <a:t>Future Scope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33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796-37BC-5442-A516-DB8ECFE8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843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b="1" u="sng"/>
              <a:t>Problem Statement – </a:t>
            </a:r>
            <a:br>
              <a:rPr lang="en-US" sz="1800" b="1" u="sng"/>
            </a:br>
            <a:br>
              <a:rPr lang="en-US" sz="1800" b="1" u="sng"/>
            </a:br>
            <a:r>
              <a:rPr lang="en-US" sz="1800"/>
              <a:t>1.) </a:t>
            </a:r>
            <a:r>
              <a:rPr lang="en-US" sz="2000">
                <a:solidFill>
                  <a:sysClr val="windowText" lastClr="000000"/>
                </a:solidFill>
              </a:rPr>
              <a:t>Use AI/ML to predict whether the customer will reorder a product or not</a:t>
            </a:r>
            <a:br>
              <a:rPr lang="en-US" sz="2000">
                <a:solidFill>
                  <a:sysClr val="windowText" lastClr="000000"/>
                </a:solidFill>
              </a:rPr>
            </a:br>
            <a:r>
              <a:rPr lang="en-US" sz="2000">
                <a:solidFill>
                  <a:sysClr val="windowText" lastClr="000000"/>
                </a:solidFill>
              </a:rPr>
              <a:t>2.) Recommend a surprise product that customer would like to buy </a:t>
            </a:r>
            <a:br>
              <a:rPr lang="en-US" sz="2000">
                <a:solidFill>
                  <a:sysClr val="windowText" lastClr="000000"/>
                </a:solidFill>
              </a:rPr>
            </a:br>
            <a:endParaRPr lang="en-U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639F89-3876-AB4D-8130-3E1998C56D93}"/>
              </a:ext>
            </a:extLst>
          </p:cNvPr>
          <p:cNvSpPr/>
          <p:nvPr/>
        </p:nvSpPr>
        <p:spPr>
          <a:xfrm>
            <a:off x="838200" y="2085975"/>
            <a:ext cx="10515600" cy="5429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19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Solution workflow</a:t>
            </a:r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CB6EAAA6-3236-9C4A-AB61-8E8D7616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0" y="29718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7976E-7414-3E43-B8D1-8A67AE64E7F6}"/>
              </a:ext>
            </a:extLst>
          </p:cNvPr>
          <p:cNvSpPr txBox="1"/>
          <p:nvPr/>
        </p:nvSpPr>
        <p:spPr>
          <a:xfrm>
            <a:off x="838200" y="396749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Prepare the data</a:t>
            </a:r>
          </a:p>
        </p:txBody>
      </p:sp>
      <p:pic>
        <p:nvPicPr>
          <p:cNvPr id="10" name="Graphic 9" descr="Scatterplot with solid fill">
            <a:extLst>
              <a:ext uri="{FF2B5EF4-FFF2-40B4-BE49-F238E27FC236}">
                <a16:creationId xmlns:a16="http://schemas.microsoft.com/office/drawing/2014/main" id="{2813B6B2-90C5-7249-8164-85B6E564D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0" y="295751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092EAE-A3B1-A74D-9E7D-1A741652DA2A}"/>
              </a:ext>
            </a:extLst>
          </p:cNvPr>
          <p:cNvSpPr txBox="1"/>
          <p:nvPr/>
        </p:nvSpPr>
        <p:spPr>
          <a:xfrm>
            <a:off x="2514599" y="3967490"/>
            <a:ext cx="1343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Perform EDA</a:t>
            </a:r>
          </a:p>
        </p:txBody>
      </p:sp>
      <p:pic>
        <p:nvPicPr>
          <p:cNvPr id="15" name="Graphic 14" descr="Research with solid fill">
            <a:extLst>
              <a:ext uri="{FF2B5EF4-FFF2-40B4-BE49-F238E27FC236}">
                <a16:creationId xmlns:a16="http://schemas.microsoft.com/office/drawing/2014/main" id="{402F3AB9-74C2-5449-954A-A2DC540A7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1500" y="2971800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9D4282-D206-9046-A524-CE3547EFCA76}"/>
              </a:ext>
            </a:extLst>
          </p:cNvPr>
          <p:cNvSpPr txBox="1"/>
          <p:nvPr/>
        </p:nvSpPr>
        <p:spPr>
          <a:xfrm>
            <a:off x="4024311" y="3967490"/>
            <a:ext cx="166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Perform Feature Engineering</a:t>
            </a:r>
          </a:p>
        </p:txBody>
      </p:sp>
      <p:pic>
        <p:nvPicPr>
          <p:cNvPr id="18" name="Graphic 17" descr="Head with gears with solid fill">
            <a:extLst>
              <a:ext uri="{FF2B5EF4-FFF2-40B4-BE49-F238E27FC236}">
                <a16:creationId xmlns:a16="http://schemas.microsoft.com/office/drawing/2014/main" id="{6D5B74FD-E747-F249-B811-1880591AB6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8081" y="2794241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C431F6-FA61-DD44-99D1-46B1CBD8334C}"/>
              </a:ext>
            </a:extLst>
          </p:cNvPr>
          <p:cNvSpPr txBox="1"/>
          <p:nvPr/>
        </p:nvSpPr>
        <p:spPr>
          <a:xfrm>
            <a:off x="7348538" y="3919959"/>
            <a:ext cx="166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Train the model on various classification techniques</a:t>
            </a:r>
          </a:p>
        </p:txBody>
      </p:sp>
      <p:pic>
        <p:nvPicPr>
          <p:cNvPr id="26" name="Graphic 25" descr="Harvey Balls 30% with solid fill">
            <a:extLst>
              <a:ext uri="{FF2B5EF4-FFF2-40B4-BE49-F238E27FC236}">
                <a16:creationId xmlns:a16="http://schemas.microsoft.com/office/drawing/2014/main" id="{4751F067-1831-EF41-9BCC-369336522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53102" y="2971800"/>
            <a:ext cx="914400" cy="914400"/>
          </a:xfrm>
          <a:prstGeom prst="rect">
            <a:avLst/>
          </a:prstGeom>
        </p:spPr>
      </p:pic>
      <p:pic>
        <p:nvPicPr>
          <p:cNvPr id="28" name="Graphic 27" descr="Scientific Thought with solid fill">
            <a:extLst>
              <a:ext uri="{FF2B5EF4-FFF2-40B4-BE49-F238E27FC236}">
                <a16:creationId xmlns:a16="http://schemas.microsoft.com/office/drawing/2014/main" id="{810076DC-538D-3240-896A-8BD5283893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5237" y="4989848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C10E486-7B02-9C4E-890D-C364CE6D5A76}"/>
              </a:ext>
            </a:extLst>
          </p:cNvPr>
          <p:cNvSpPr txBox="1"/>
          <p:nvPr/>
        </p:nvSpPr>
        <p:spPr>
          <a:xfrm>
            <a:off x="5753102" y="4020568"/>
            <a:ext cx="134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Split (70:30)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E1213-FA6C-D245-B2E8-C04EEC0E4988}"/>
              </a:ext>
            </a:extLst>
          </p:cNvPr>
          <p:cNvSpPr txBox="1"/>
          <p:nvPr/>
        </p:nvSpPr>
        <p:spPr>
          <a:xfrm>
            <a:off x="7508081" y="6055817"/>
            <a:ext cx="1502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Validate the model on 30% data</a:t>
            </a:r>
          </a:p>
        </p:txBody>
      </p:sp>
      <p:pic>
        <p:nvPicPr>
          <p:cNvPr id="32" name="Graphic 31" descr="Periodic Graph with solid fill">
            <a:extLst>
              <a:ext uri="{FF2B5EF4-FFF2-40B4-BE49-F238E27FC236}">
                <a16:creationId xmlns:a16="http://schemas.microsoft.com/office/drawing/2014/main" id="{31467926-336A-2C46-B62D-F4B382E61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2125" y="2817229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78263E0-27BD-C04B-BDC8-097D82D0A9F5}"/>
              </a:ext>
            </a:extLst>
          </p:cNvPr>
          <p:cNvSpPr txBox="1"/>
          <p:nvPr/>
        </p:nvSpPr>
        <p:spPr>
          <a:xfrm>
            <a:off x="9029700" y="3901598"/>
            <a:ext cx="2571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Compare the models on F1 score and make final predictions on Test dataset</a:t>
            </a:r>
          </a:p>
        </p:txBody>
      </p:sp>
      <p:pic>
        <p:nvPicPr>
          <p:cNvPr id="35" name="Graphic 34" descr="Thought with solid fill">
            <a:extLst>
              <a:ext uri="{FF2B5EF4-FFF2-40B4-BE49-F238E27FC236}">
                <a16:creationId xmlns:a16="http://schemas.microsoft.com/office/drawing/2014/main" id="{7F2284BF-6683-9745-A5EB-38D3883B03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01175" y="4890839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F5FAEC9-09B8-EA4D-AA9F-13249A4C9595}"/>
              </a:ext>
            </a:extLst>
          </p:cNvPr>
          <p:cNvSpPr txBox="1"/>
          <p:nvPr/>
        </p:nvSpPr>
        <p:spPr>
          <a:xfrm>
            <a:off x="9088039" y="6055817"/>
            <a:ext cx="1956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Recommends a surprise product for the customers</a:t>
            </a:r>
          </a:p>
        </p:txBody>
      </p:sp>
      <p:pic>
        <p:nvPicPr>
          <p:cNvPr id="43" name="Picture 42" descr="Cup of coffee 3D pattern">
            <a:extLst>
              <a:ext uri="{FF2B5EF4-FFF2-40B4-BE49-F238E27FC236}">
                <a16:creationId xmlns:a16="http://schemas.microsoft.com/office/drawing/2014/main" id="{C487429D-7A58-AC4E-BAFE-9B0C219984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59702" y="807621"/>
            <a:ext cx="922636" cy="115306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34979F-24AB-45B6-BEBE-F823B7849427}"/>
              </a:ext>
            </a:extLst>
          </p:cNvPr>
          <p:cNvSpPr/>
          <p:nvPr/>
        </p:nvSpPr>
        <p:spPr>
          <a:xfrm>
            <a:off x="1575883" y="5043513"/>
            <a:ext cx="4177219" cy="47765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2">
            <a:extLst>
              <a:ext uri="{FF2B5EF4-FFF2-40B4-BE49-F238E27FC236}">
                <a16:creationId xmlns:a16="http://schemas.microsoft.com/office/drawing/2014/main" id="{5D7EFDEB-95D5-D84F-96F6-72337240097F}"/>
              </a:ext>
            </a:extLst>
          </p:cNvPr>
          <p:cNvSpPr/>
          <p:nvPr/>
        </p:nvSpPr>
        <p:spPr>
          <a:xfrm>
            <a:off x="2718339" y="5796163"/>
            <a:ext cx="4177219" cy="47765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EA1030-81DD-4C46-95EB-DCF82D871CAE}"/>
              </a:ext>
            </a:extLst>
          </p:cNvPr>
          <p:cNvSpPr txBox="1"/>
          <p:nvPr/>
        </p:nvSpPr>
        <p:spPr>
          <a:xfrm>
            <a:off x="2271897" y="5070682"/>
            <a:ext cx="294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Descriptive  Analytics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304585-25E1-F24E-A288-70B4909CD34A}"/>
              </a:ext>
            </a:extLst>
          </p:cNvPr>
          <p:cNvSpPr txBox="1"/>
          <p:nvPr/>
        </p:nvSpPr>
        <p:spPr>
          <a:xfrm>
            <a:off x="3349859" y="5846411"/>
            <a:ext cx="294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Predictive  Analytics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382817C-B008-0846-AAF3-2F80BCB97198}"/>
              </a:ext>
            </a:extLst>
          </p:cNvPr>
          <p:cNvSpPr/>
          <p:nvPr/>
        </p:nvSpPr>
        <p:spPr>
          <a:xfrm rot="16200000">
            <a:off x="3531630" y="1778233"/>
            <a:ext cx="477654" cy="59026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7BAD7356-862D-9242-A839-B4E3662CA26E}"/>
              </a:ext>
            </a:extLst>
          </p:cNvPr>
          <p:cNvSpPr/>
          <p:nvPr/>
        </p:nvSpPr>
        <p:spPr>
          <a:xfrm>
            <a:off x="6960468" y="3166294"/>
            <a:ext cx="477654" cy="3604139"/>
          </a:xfrm>
          <a:prstGeom prst="leftBrace">
            <a:avLst>
              <a:gd name="adj1" fmla="val 8333"/>
              <a:gd name="adj2" fmla="val 780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5CE151-354B-C04E-9150-F0ABEAEFFE79}"/>
              </a:ext>
            </a:extLst>
          </p:cNvPr>
          <p:cNvGrpSpPr/>
          <p:nvPr/>
        </p:nvGrpSpPr>
        <p:grpSpPr>
          <a:xfrm>
            <a:off x="9216964" y="140800"/>
            <a:ext cx="2971800" cy="362891"/>
            <a:chOff x="8536021" y="140800"/>
            <a:chExt cx="2971800" cy="3628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EB68D65-4B80-014C-84EC-46750D6CAD7C}"/>
                </a:ext>
              </a:extLst>
            </p:cNvPr>
            <p:cNvSpPr/>
            <p:nvPr/>
          </p:nvSpPr>
          <p:spPr>
            <a:xfrm>
              <a:off x="8735438" y="140800"/>
              <a:ext cx="2772383" cy="362891"/>
            </a:xfrm>
            <a:prstGeom prst="rect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936EACB-46DC-E145-A0A4-512FF5BB7B1D}"/>
                </a:ext>
              </a:extLst>
            </p:cNvPr>
            <p:cNvSpPr/>
            <p:nvPr/>
          </p:nvSpPr>
          <p:spPr>
            <a:xfrm>
              <a:off x="8536021" y="140800"/>
              <a:ext cx="398834" cy="362891"/>
            </a:xfrm>
            <a:prstGeom prst="ellipse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4469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FA6C-384B-2E48-90BA-538257F7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78" y="489763"/>
            <a:ext cx="11789923" cy="1325563"/>
          </a:xfrm>
        </p:spPr>
        <p:txBody>
          <a:bodyPr>
            <a:normAutofit/>
          </a:bodyPr>
          <a:lstStyle/>
          <a:p>
            <a:r>
              <a:rPr lang="en-US" sz="2800" b="1"/>
              <a:t>Seasonality:</a:t>
            </a:r>
            <a:r>
              <a:rPr lang="en-US" sz="2800"/>
              <a:t> Customers are more likely to buy during the weekends, with more orders going through during the middle of the day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912E59-4594-4006-BA23-069875E27215}"/>
              </a:ext>
            </a:extLst>
          </p:cNvPr>
          <p:cNvGrpSpPr/>
          <p:nvPr/>
        </p:nvGrpSpPr>
        <p:grpSpPr>
          <a:xfrm>
            <a:off x="9216964" y="152675"/>
            <a:ext cx="2971800" cy="362891"/>
            <a:chOff x="8536021" y="152675"/>
            <a:chExt cx="2971800" cy="3628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DAAAC9-DCD4-4E84-8D82-AD59F0B77D62}"/>
                </a:ext>
              </a:extLst>
            </p:cNvPr>
            <p:cNvSpPr/>
            <p:nvPr/>
          </p:nvSpPr>
          <p:spPr>
            <a:xfrm>
              <a:off x="8735438" y="152675"/>
              <a:ext cx="2772383" cy="362891"/>
            </a:xfrm>
            <a:prstGeom prst="rect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>
                  <a:solidFill>
                    <a:schemeClr val="tx1"/>
                  </a:solidFill>
                </a:rPr>
                <a:t>Exploratory Data Analysis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0416CB-2F7B-4BA5-B8C4-716E22473276}"/>
                </a:ext>
              </a:extLst>
            </p:cNvPr>
            <p:cNvSpPr/>
            <p:nvPr/>
          </p:nvSpPr>
          <p:spPr>
            <a:xfrm>
              <a:off x="8536021" y="152675"/>
              <a:ext cx="398834" cy="362891"/>
            </a:xfrm>
            <a:prstGeom prst="ellipse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9A242F-8558-44ED-8D03-96D0B771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03" y="2650988"/>
            <a:ext cx="3991583" cy="23976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F4B8C4-3D9C-4B31-A8E1-BF7FCB26D682}"/>
              </a:ext>
            </a:extLst>
          </p:cNvPr>
          <p:cNvSpPr/>
          <p:nvPr/>
        </p:nvSpPr>
        <p:spPr>
          <a:xfrm>
            <a:off x="437745" y="2612076"/>
            <a:ext cx="4134255" cy="2738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D9619-FDE6-47A5-AD61-B824F392C505}"/>
              </a:ext>
            </a:extLst>
          </p:cNvPr>
          <p:cNvSpPr/>
          <p:nvPr/>
        </p:nvSpPr>
        <p:spPr>
          <a:xfrm>
            <a:off x="453959" y="5038926"/>
            <a:ext cx="4105656" cy="3015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>
                <a:solidFill>
                  <a:schemeClr val="tx1"/>
                </a:solidFill>
              </a:rPr>
              <a:t>Saturdays and Sundays are most popular for placing orders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8004636-7ABA-4EFF-83B7-697DD173235A}"/>
              </a:ext>
            </a:extLst>
          </p:cNvPr>
          <p:cNvSpPr/>
          <p:nvPr/>
        </p:nvSpPr>
        <p:spPr>
          <a:xfrm rot="5400000">
            <a:off x="3854634" y="3767135"/>
            <a:ext cx="2631233" cy="42801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647D2F-5537-4EF3-84E6-9C7206CB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636" y="1929772"/>
            <a:ext cx="5684935" cy="41027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6AB6C5-9DC2-4C4A-9E57-EAB87154A232}"/>
              </a:ext>
            </a:extLst>
          </p:cNvPr>
          <p:cNvSpPr/>
          <p:nvPr/>
        </p:nvSpPr>
        <p:spPr>
          <a:xfrm>
            <a:off x="5700409" y="1815325"/>
            <a:ext cx="5972782" cy="4780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253E0-9339-46DD-BC96-7954EA311B1B}"/>
              </a:ext>
            </a:extLst>
          </p:cNvPr>
          <p:cNvSpPr/>
          <p:nvPr/>
        </p:nvSpPr>
        <p:spPr>
          <a:xfrm>
            <a:off x="5736661" y="6050604"/>
            <a:ext cx="5897619" cy="515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>
                <a:solidFill>
                  <a:schemeClr val="tx1"/>
                </a:solidFill>
              </a:rPr>
              <a:t>Orders are largely placed during the middle of the day, with 9AM to 4PM being the most popular hours</a:t>
            </a:r>
          </a:p>
        </p:txBody>
      </p:sp>
    </p:spTree>
    <p:extLst>
      <p:ext uri="{BB962C8B-B14F-4D97-AF65-F5344CB8AC3E}">
        <p14:creationId xmlns:p14="http://schemas.microsoft.com/office/powerpoint/2010/main" val="153025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FA6C-384B-2E48-90BA-538257F7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76" y="375688"/>
            <a:ext cx="11789923" cy="1325563"/>
          </a:xfrm>
        </p:spPr>
        <p:txBody>
          <a:bodyPr>
            <a:normAutofit/>
          </a:bodyPr>
          <a:lstStyle/>
          <a:p>
            <a:r>
              <a:rPr lang="en-US" sz="2800"/>
              <a:t>Produce and dairy eggs are the most popular departments, with bananas and strawberries being the most popular products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912E59-4594-4006-BA23-069875E27215}"/>
              </a:ext>
            </a:extLst>
          </p:cNvPr>
          <p:cNvGrpSpPr/>
          <p:nvPr/>
        </p:nvGrpSpPr>
        <p:grpSpPr>
          <a:xfrm>
            <a:off x="9216964" y="152675"/>
            <a:ext cx="2971800" cy="362891"/>
            <a:chOff x="8536021" y="152675"/>
            <a:chExt cx="2971800" cy="3628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DAAAC9-DCD4-4E84-8D82-AD59F0B77D62}"/>
                </a:ext>
              </a:extLst>
            </p:cNvPr>
            <p:cNvSpPr/>
            <p:nvPr/>
          </p:nvSpPr>
          <p:spPr>
            <a:xfrm>
              <a:off x="8735438" y="152675"/>
              <a:ext cx="2772383" cy="362891"/>
            </a:xfrm>
            <a:prstGeom prst="rect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>
                  <a:solidFill>
                    <a:schemeClr val="tx1"/>
                  </a:solidFill>
                </a:rPr>
                <a:t>Exploratory Data Analysis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0416CB-2F7B-4BA5-B8C4-716E22473276}"/>
                </a:ext>
              </a:extLst>
            </p:cNvPr>
            <p:cNvSpPr/>
            <p:nvPr/>
          </p:nvSpPr>
          <p:spPr>
            <a:xfrm>
              <a:off x="8536021" y="152675"/>
              <a:ext cx="398834" cy="362891"/>
            </a:xfrm>
            <a:prstGeom prst="ellipse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DB0A573-3BA3-4ACD-B465-EF36B9334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5" y="1727777"/>
            <a:ext cx="7947496" cy="2173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87B2C-19EF-4E1D-8F77-7BBAF6AF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5" y="4209814"/>
            <a:ext cx="8832715" cy="20611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80E70D-5918-4A14-A6C7-5A37705C3FDB}"/>
              </a:ext>
            </a:extLst>
          </p:cNvPr>
          <p:cNvSpPr/>
          <p:nvPr/>
        </p:nvSpPr>
        <p:spPr>
          <a:xfrm>
            <a:off x="152399" y="1640225"/>
            <a:ext cx="11832078" cy="2338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A2159-485A-48DD-9000-1D4E9F51E6EB}"/>
              </a:ext>
            </a:extLst>
          </p:cNvPr>
          <p:cNvSpPr/>
          <p:nvPr/>
        </p:nvSpPr>
        <p:spPr>
          <a:xfrm>
            <a:off x="152399" y="4161174"/>
            <a:ext cx="11832078" cy="2338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B54DB0-849D-4BBD-8E39-073B8C7951C5}"/>
              </a:ext>
            </a:extLst>
          </p:cNvPr>
          <p:cNvSpPr txBox="1"/>
          <p:nvPr/>
        </p:nvSpPr>
        <p:spPr>
          <a:xfrm>
            <a:off x="9345852" y="2116919"/>
            <a:ext cx="2174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/>
              <a:t>~65% of produce and eggs orders are reorders. Pantry items are popular but have relatively lower reorder ratio* of ~35%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493414-A602-441A-9096-F704420C536C}"/>
              </a:ext>
            </a:extLst>
          </p:cNvPr>
          <p:cNvSpPr txBox="1"/>
          <p:nvPr/>
        </p:nvSpPr>
        <p:spPr>
          <a:xfrm>
            <a:off x="9345851" y="4722990"/>
            <a:ext cx="21741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/>
              <a:t>Produce has high reorder ratio across products, with organic products being especially popular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DFEE3A-B5EA-4985-BF66-3549D9D1E28C}"/>
              </a:ext>
            </a:extLst>
          </p:cNvPr>
          <p:cNvSpPr txBox="1"/>
          <p:nvPr/>
        </p:nvSpPr>
        <p:spPr>
          <a:xfrm>
            <a:off x="152399" y="6572601"/>
            <a:ext cx="73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/>
              <a:t>*Reorder Ratio: Percentage of total orders that are reorders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C6AA7F-8CA2-4969-A7C5-C8A89390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445" y="3511412"/>
            <a:ext cx="880350" cy="3642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A1A69D-D264-4564-A4FF-02F3C3609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445" y="5867275"/>
            <a:ext cx="880350" cy="3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3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FA6C-384B-2E48-90BA-538257F7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18" y="581893"/>
            <a:ext cx="11885582" cy="843148"/>
          </a:xfrm>
        </p:spPr>
        <p:txBody>
          <a:bodyPr>
            <a:normAutofit/>
          </a:bodyPr>
          <a:lstStyle/>
          <a:p>
            <a:r>
              <a:rPr lang="en-US" sz="2800"/>
              <a:t>Customers are more likely to order after every 7 days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912E59-4594-4006-BA23-069875E27215}"/>
              </a:ext>
            </a:extLst>
          </p:cNvPr>
          <p:cNvGrpSpPr/>
          <p:nvPr/>
        </p:nvGrpSpPr>
        <p:grpSpPr>
          <a:xfrm>
            <a:off x="9216964" y="152675"/>
            <a:ext cx="2971800" cy="362891"/>
            <a:chOff x="8536021" y="152675"/>
            <a:chExt cx="2971800" cy="3628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DAAAC9-DCD4-4E84-8D82-AD59F0B77D62}"/>
                </a:ext>
              </a:extLst>
            </p:cNvPr>
            <p:cNvSpPr/>
            <p:nvPr/>
          </p:nvSpPr>
          <p:spPr>
            <a:xfrm>
              <a:off x="8735438" y="152675"/>
              <a:ext cx="2772383" cy="362891"/>
            </a:xfrm>
            <a:prstGeom prst="rect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>
                  <a:solidFill>
                    <a:schemeClr val="tx1"/>
                  </a:solidFill>
                </a:rPr>
                <a:t>Exploratory Data Analysis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0416CB-2F7B-4BA5-B8C4-716E22473276}"/>
                </a:ext>
              </a:extLst>
            </p:cNvPr>
            <p:cNvSpPr/>
            <p:nvPr/>
          </p:nvSpPr>
          <p:spPr>
            <a:xfrm>
              <a:off x="8536021" y="152675"/>
              <a:ext cx="398834" cy="362891"/>
            </a:xfrm>
            <a:prstGeom prst="ellipse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8519ECD-16FD-F046-9539-B744D766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7" y="1550831"/>
            <a:ext cx="12036365" cy="5092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479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FA6C-384B-2E48-90BA-538257F7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34" y="629028"/>
            <a:ext cx="10574471" cy="843148"/>
          </a:xfrm>
        </p:spPr>
        <p:txBody>
          <a:bodyPr>
            <a:normAutofit fontScale="90000"/>
          </a:bodyPr>
          <a:lstStyle/>
          <a:p>
            <a:r>
              <a:rPr lang="en-US" sz="2800"/>
              <a:t>Various features were added based product info, department info and prior order details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912E59-4594-4006-BA23-069875E27215}"/>
              </a:ext>
            </a:extLst>
          </p:cNvPr>
          <p:cNvGrpSpPr/>
          <p:nvPr/>
        </p:nvGrpSpPr>
        <p:grpSpPr>
          <a:xfrm>
            <a:off x="9216964" y="133821"/>
            <a:ext cx="2971800" cy="362891"/>
            <a:chOff x="8536021" y="152675"/>
            <a:chExt cx="2971800" cy="3628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DAAAC9-DCD4-4E84-8D82-AD59F0B77D62}"/>
                </a:ext>
              </a:extLst>
            </p:cNvPr>
            <p:cNvSpPr/>
            <p:nvPr/>
          </p:nvSpPr>
          <p:spPr>
            <a:xfrm>
              <a:off x="8735438" y="152675"/>
              <a:ext cx="2772383" cy="362891"/>
            </a:xfrm>
            <a:prstGeom prst="rect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>
                  <a:solidFill>
                    <a:schemeClr val="tx1"/>
                  </a:solidFill>
                </a:rPr>
                <a:t>Feature Engineering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0416CB-2F7B-4BA5-B8C4-716E22473276}"/>
                </a:ext>
              </a:extLst>
            </p:cNvPr>
            <p:cNvSpPr/>
            <p:nvPr/>
          </p:nvSpPr>
          <p:spPr>
            <a:xfrm>
              <a:off x="8536021" y="152675"/>
              <a:ext cx="398834" cy="362891"/>
            </a:xfrm>
            <a:prstGeom prst="ellipse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1DF0C2-2FF9-4DCC-9476-543F4A8A1A1A}"/>
              </a:ext>
            </a:extLst>
          </p:cNvPr>
          <p:cNvSpPr txBox="1"/>
          <p:nvPr/>
        </p:nvSpPr>
        <p:spPr>
          <a:xfrm>
            <a:off x="1332322" y="3660449"/>
            <a:ext cx="180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Reorder Ratio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2F8483-6302-4B80-8641-ACE0FF9536A2}"/>
              </a:ext>
            </a:extLst>
          </p:cNvPr>
          <p:cNvSpPr txBox="1"/>
          <p:nvPr/>
        </p:nvSpPr>
        <p:spPr>
          <a:xfrm>
            <a:off x="1332322" y="2336893"/>
            <a:ext cx="180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Base features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6A8790-537D-47BE-A13B-31E1524E81BB}"/>
              </a:ext>
            </a:extLst>
          </p:cNvPr>
          <p:cNvSpPr txBox="1"/>
          <p:nvPr/>
        </p:nvSpPr>
        <p:spPr>
          <a:xfrm>
            <a:off x="1332322" y="4986182"/>
            <a:ext cx="180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Prior Orders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285B26A-094E-41FA-ADA4-70F324F9D5EC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3142268" y="2502077"/>
            <a:ext cx="2645790" cy="194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6F6B734-F551-44A7-8B49-B620EF0D8F9D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3142268" y="3841307"/>
            <a:ext cx="26457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F98B4E-B4FC-4846-A21D-0CD33C301696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142268" y="5170849"/>
            <a:ext cx="26457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10B3192-FE7D-48D3-AFA3-FD9597417F21}"/>
              </a:ext>
            </a:extLst>
          </p:cNvPr>
          <p:cNvSpPr/>
          <p:nvPr/>
        </p:nvSpPr>
        <p:spPr>
          <a:xfrm>
            <a:off x="5788058" y="2051082"/>
            <a:ext cx="5071620" cy="901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BC01543-E41F-403A-B900-2B313B466AEE}"/>
              </a:ext>
            </a:extLst>
          </p:cNvPr>
          <p:cNvSpPr/>
          <p:nvPr/>
        </p:nvSpPr>
        <p:spPr>
          <a:xfrm>
            <a:off x="5788058" y="3465988"/>
            <a:ext cx="5071620" cy="750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64EE94-1678-41A5-858E-5FA7C1370397}"/>
              </a:ext>
            </a:extLst>
          </p:cNvPr>
          <p:cNvSpPr/>
          <p:nvPr/>
        </p:nvSpPr>
        <p:spPr>
          <a:xfrm>
            <a:off x="5788058" y="4795530"/>
            <a:ext cx="5071620" cy="750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4DE5F0-1A17-4449-84C2-F7F0D52B60D4}"/>
              </a:ext>
            </a:extLst>
          </p:cNvPr>
          <p:cNvSpPr txBox="1"/>
          <p:nvPr/>
        </p:nvSpPr>
        <p:spPr>
          <a:xfrm>
            <a:off x="5844620" y="2503331"/>
            <a:ext cx="49679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/>
              <a:t>Aisle ID, Department ID, Days since prior order, Order number, Order DOW, Order hour of day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5A4EE8-0952-4DEB-9BED-0E96D0160D6E}"/>
              </a:ext>
            </a:extLst>
          </p:cNvPr>
          <p:cNvSpPr txBox="1"/>
          <p:nvPr/>
        </p:nvSpPr>
        <p:spPr>
          <a:xfrm>
            <a:off x="6465790" y="2100863"/>
            <a:ext cx="40733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/>
              <a:t>Following features were joined with training data from ‘orders’, ‘department’, and ‘aisles’ datasets: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C39DB0-F0D8-4A7F-83A9-627CE9222BB1}"/>
              </a:ext>
            </a:extLst>
          </p:cNvPr>
          <p:cNvSpPr txBox="1"/>
          <p:nvPr/>
        </p:nvSpPr>
        <p:spPr>
          <a:xfrm>
            <a:off x="5948313" y="3610473"/>
            <a:ext cx="4751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/>
              <a:t>Reorder ratio (percentage of orders that are reorders) was added for each Department ID and Aisle ID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38A29A-B139-4E6B-9676-F60DB702BA8C}"/>
              </a:ext>
            </a:extLst>
          </p:cNvPr>
          <p:cNvSpPr txBox="1"/>
          <p:nvPr/>
        </p:nvSpPr>
        <p:spPr>
          <a:xfrm>
            <a:off x="6052008" y="4847682"/>
            <a:ext cx="4543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/>
              <a:t>For each user, a ‘</a:t>
            </a:r>
            <a:r>
              <a:rPr lang="en-IN" sz="1200" err="1"/>
              <a:t>product_count_user</a:t>
            </a:r>
            <a:r>
              <a:rPr lang="en-IN" sz="1200"/>
              <a:t>’ feature was added that identifies the number of times a user has previously ordered a product.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3A933-892F-45DC-9A18-DFC6914BB886}"/>
              </a:ext>
            </a:extLst>
          </p:cNvPr>
          <p:cNvSpPr txBox="1"/>
          <p:nvPr/>
        </p:nvSpPr>
        <p:spPr>
          <a:xfrm>
            <a:off x="5752378" y="2963271"/>
            <a:ext cx="386342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/>
              <a:t>* Order DOW and Hour of day was one-hot encoded</a:t>
            </a:r>
          </a:p>
        </p:txBody>
      </p:sp>
    </p:spTree>
    <p:extLst>
      <p:ext uri="{BB962C8B-B14F-4D97-AF65-F5344CB8AC3E}">
        <p14:creationId xmlns:p14="http://schemas.microsoft.com/office/powerpoint/2010/main" val="264102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55C8-5E75-0040-9B3F-82F6070A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Model Selection – Selecting the best classification model based on F1 and AUC score</a:t>
            </a:r>
            <a:r>
              <a:rPr lang="en-US" sz="4400"/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8E6387-B8F8-0F45-8543-8CFE1E63E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807178"/>
              </p:ext>
            </p:extLst>
          </p:nvPr>
        </p:nvGraphicFramePr>
        <p:xfrm>
          <a:off x="727910" y="2805235"/>
          <a:ext cx="10582190" cy="311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1928">
                  <a:extLst>
                    <a:ext uri="{9D8B030D-6E8A-4147-A177-3AD203B41FA5}">
                      <a16:colId xmlns:a16="http://schemas.microsoft.com/office/drawing/2014/main" val="2062847273"/>
                    </a:ext>
                  </a:extLst>
                </a:gridCol>
                <a:gridCol w="2018947">
                  <a:extLst>
                    <a:ext uri="{9D8B030D-6E8A-4147-A177-3AD203B41FA5}">
                      <a16:colId xmlns:a16="http://schemas.microsoft.com/office/drawing/2014/main" val="2800857114"/>
                    </a:ext>
                  </a:extLst>
                </a:gridCol>
                <a:gridCol w="2274583">
                  <a:extLst>
                    <a:ext uri="{9D8B030D-6E8A-4147-A177-3AD203B41FA5}">
                      <a16:colId xmlns:a16="http://schemas.microsoft.com/office/drawing/2014/main" val="248923271"/>
                    </a:ext>
                  </a:extLst>
                </a:gridCol>
                <a:gridCol w="2936732">
                  <a:extLst>
                    <a:ext uri="{9D8B030D-6E8A-4147-A177-3AD203B41FA5}">
                      <a16:colId xmlns:a16="http://schemas.microsoft.com/office/drawing/2014/main" val="3428988238"/>
                    </a:ext>
                  </a:extLst>
                </a:gridCol>
              </a:tblGrid>
              <a:tr h="386399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Features/Output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With Base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dirty="0"/>
                        <a:t>+Reorder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+ Prior re-order history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370787"/>
                  </a:ext>
                </a:extLst>
              </a:tr>
              <a:tr h="398097">
                <a:tc>
                  <a:txBody>
                    <a:bodyPr/>
                    <a:lstStyle/>
                    <a:p>
                      <a:pPr algn="l"/>
                      <a:r>
                        <a:rPr lang="en-US" sz="1400" b="1"/>
                        <a:t>Models applied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F1 Score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F1 Score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F1 Score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92689"/>
                  </a:ext>
                </a:extLst>
              </a:tr>
              <a:tr h="398305">
                <a:tc>
                  <a:txBody>
                    <a:bodyPr/>
                    <a:lstStyle/>
                    <a:p>
                      <a:r>
                        <a:rPr lang="en-US" sz="140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606011"/>
                  </a:ext>
                </a:extLst>
              </a:tr>
              <a:tr h="386399">
                <a:tc>
                  <a:txBody>
                    <a:bodyPr/>
                    <a:lstStyle/>
                    <a:p>
                      <a:r>
                        <a:rPr lang="en-US" sz="1400" err="1"/>
                        <a:t>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846060"/>
                  </a:ext>
                </a:extLst>
              </a:tr>
              <a:tr h="386399">
                <a:tc>
                  <a:txBody>
                    <a:bodyPr/>
                    <a:lstStyle/>
                    <a:p>
                      <a:r>
                        <a:rPr lang="en-US" sz="1400" err="1"/>
                        <a:t>LightGBM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0.76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11675"/>
                  </a:ext>
                </a:extLst>
              </a:tr>
              <a:tr h="386399">
                <a:tc>
                  <a:txBody>
                    <a:bodyPr/>
                    <a:lstStyle/>
                    <a:p>
                      <a:r>
                        <a:rPr lang="en-US" sz="140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16187"/>
                  </a:ext>
                </a:extLst>
              </a:tr>
              <a:tr h="386399">
                <a:tc>
                  <a:txBody>
                    <a:bodyPr/>
                    <a:lstStyle/>
                    <a:p>
                      <a:r>
                        <a:rPr lang="en-US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766112"/>
                  </a:ext>
                </a:extLst>
              </a:tr>
              <a:tr h="386399">
                <a:tc>
                  <a:txBody>
                    <a:bodyPr/>
                    <a:lstStyle/>
                    <a:p>
                      <a:r>
                        <a:rPr lang="en-US" sz="1400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1423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A691C14-B15D-D046-94B5-3B233FF84A73}"/>
              </a:ext>
            </a:extLst>
          </p:cNvPr>
          <p:cNvSpPr txBox="1"/>
          <p:nvPr/>
        </p:nvSpPr>
        <p:spPr>
          <a:xfrm>
            <a:off x="722785" y="4372423"/>
            <a:ext cx="10582190" cy="384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DA478D-6436-A34E-B8B9-4F4EF2234DF5}"/>
              </a:ext>
            </a:extLst>
          </p:cNvPr>
          <p:cNvSpPr/>
          <p:nvPr/>
        </p:nvSpPr>
        <p:spPr>
          <a:xfrm>
            <a:off x="727910" y="1921427"/>
            <a:ext cx="10625890" cy="6795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ysClr val="windowText" lastClr="000000"/>
                </a:solidFill>
              </a:rPr>
              <a:t>Prepared train-validation set by splitting the original train data into 70:30 ratio so that 70% of each user’s orders will go into training set and 30% into validation set</a:t>
            </a:r>
          </a:p>
        </p:txBody>
      </p:sp>
      <p:sp>
        <p:nvSpPr>
          <p:cNvPr id="16" name="Line Callout 3 (No Border) 15">
            <a:extLst>
              <a:ext uri="{FF2B5EF4-FFF2-40B4-BE49-F238E27FC236}">
                <a16:creationId xmlns:a16="http://schemas.microsoft.com/office/drawing/2014/main" id="{6447CA29-3466-854E-A8A1-177C444D267D}"/>
              </a:ext>
            </a:extLst>
          </p:cNvPr>
          <p:cNvSpPr/>
          <p:nvPr/>
        </p:nvSpPr>
        <p:spPr>
          <a:xfrm>
            <a:off x="722785" y="6109278"/>
            <a:ext cx="10736180" cy="541421"/>
          </a:xfrm>
          <a:prstGeom prst="callout3">
            <a:avLst>
              <a:gd name="adj1" fmla="val 67639"/>
              <a:gd name="adj2" fmla="val -264"/>
              <a:gd name="adj3" fmla="val 67638"/>
              <a:gd name="adj4" fmla="val -3892"/>
              <a:gd name="adj5" fmla="val -278376"/>
              <a:gd name="adj6" fmla="val -3947"/>
              <a:gd name="adj7" fmla="val -279600"/>
              <a:gd name="adj8" fmla="val 40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err="1"/>
              <a:t>LightGBM</a:t>
            </a:r>
            <a:r>
              <a:rPr lang="en-US" sz="1400"/>
              <a:t> has proven to be the best model for this analysis which produced an F1 score of 0.74, 0.75, and 1 after doing feature engineering with base features, reorder ratio and prior re-order history</a:t>
            </a:r>
          </a:p>
        </p:txBody>
      </p:sp>
    </p:spTree>
    <p:extLst>
      <p:ext uri="{BB962C8B-B14F-4D97-AF65-F5344CB8AC3E}">
        <p14:creationId xmlns:p14="http://schemas.microsoft.com/office/powerpoint/2010/main" val="299049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FA6C-384B-2E48-90BA-538257F7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34" y="629028"/>
            <a:ext cx="10574471" cy="843148"/>
          </a:xfrm>
        </p:spPr>
        <p:txBody>
          <a:bodyPr>
            <a:normAutofit/>
          </a:bodyPr>
          <a:lstStyle/>
          <a:p>
            <a:r>
              <a:rPr lang="en-US" sz="2800" err="1"/>
              <a:t>LightGBM</a:t>
            </a:r>
            <a:r>
              <a:rPr lang="en-US" sz="2800"/>
              <a:t> based model was selected for final training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912E59-4594-4006-BA23-069875E27215}"/>
              </a:ext>
            </a:extLst>
          </p:cNvPr>
          <p:cNvGrpSpPr/>
          <p:nvPr/>
        </p:nvGrpSpPr>
        <p:grpSpPr>
          <a:xfrm>
            <a:off x="9216964" y="133821"/>
            <a:ext cx="2971800" cy="362891"/>
            <a:chOff x="8536021" y="152675"/>
            <a:chExt cx="2971800" cy="3628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DAAAC9-DCD4-4E84-8D82-AD59F0B77D62}"/>
                </a:ext>
              </a:extLst>
            </p:cNvPr>
            <p:cNvSpPr/>
            <p:nvPr/>
          </p:nvSpPr>
          <p:spPr>
            <a:xfrm>
              <a:off x="8735438" y="152675"/>
              <a:ext cx="2772383" cy="362891"/>
            </a:xfrm>
            <a:prstGeom prst="rect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>
                  <a:solidFill>
                    <a:schemeClr val="tx1"/>
                  </a:solidFill>
                </a:rPr>
                <a:t>Model Results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0416CB-2F7B-4BA5-B8C4-716E22473276}"/>
                </a:ext>
              </a:extLst>
            </p:cNvPr>
            <p:cNvSpPr/>
            <p:nvPr/>
          </p:nvSpPr>
          <p:spPr>
            <a:xfrm>
              <a:off x="8536021" y="152675"/>
              <a:ext cx="398834" cy="362891"/>
            </a:xfrm>
            <a:prstGeom prst="ellipse">
              <a:avLst/>
            </a:prstGeom>
            <a:solidFill>
              <a:srgbClr val="FFB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8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C21BE13-8676-46B4-8F61-0DF0EC96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09" y="1604492"/>
            <a:ext cx="5031831" cy="5031831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4B2E0C3-C08C-417D-9789-1F337ECB4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50530"/>
              </p:ext>
            </p:extLst>
          </p:nvPr>
        </p:nvGraphicFramePr>
        <p:xfrm>
          <a:off x="1127226" y="4468358"/>
          <a:ext cx="4503765" cy="1242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255">
                  <a:extLst>
                    <a:ext uri="{9D8B030D-6E8A-4147-A177-3AD203B41FA5}">
                      <a16:colId xmlns:a16="http://schemas.microsoft.com/office/drawing/2014/main" val="4214391854"/>
                    </a:ext>
                  </a:extLst>
                </a:gridCol>
                <a:gridCol w="1501255">
                  <a:extLst>
                    <a:ext uri="{9D8B030D-6E8A-4147-A177-3AD203B41FA5}">
                      <a16:colId xmlns:a16="http://schemas.microsoft.com/office/drawing/2014/main" val="3296348296"/>
                    </a:ext>
                  </a:extLst>
                </a:gridCol>
                <a:gridCol w="1501255">
                  <a:extLst>
                    <a:ext uri="{9D8B030D-6E8A-4147-A177-3AD203B41FA5}">
                      <a16:colId xmlns:a16="http://schemas.microsoft.com/office/drawing/2014/main" val="4049151027"/>
                    </a:ext>
                  </a:extLst>
                </a:gridCol>
              </a:tblGrid>
              <a:tr h="419988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Validation 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Test Data 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25679"/>
                  </a:ext>
                </a:extLst>
              </a:tr>
              <a:tr h="253966">
                <a:tc>
                  <a:txBody>
                    <a:bodyPr/>
                    <a:lstStyle/>
                    <a:p>
                      <a:r>
                        <a:rPr lang="en-US" sz="1200"/>
                        <a:t>Num_leaves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920423"/>
                  </a:ext>
                </a:extLst>
              </a:tr>
              <a:tr h="253966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depth 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129269"/>
                  </a:ext>
                </a:extLst>
              </a:tr>
              <a:tr h="253966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depth =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03225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D2788BF-F5C9-48B8-B5A5-9B574C6FCFE9}"/>
              </a:ext>
            </a:extLst>
          </p:cNvPr>
          <p:cNvSpPr txBox="1"/>
          <p:nvPr/>
        </p:nvSpPr>
        <p:spPr>
          <a:xfrm>
            <a:off x="964129" y="2220099"/>
            <a:ext cx="4849347" cy="171925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/>
              <a:t>Hyper Parameters tuned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Low depth value was kept for initial iterations. Subsequently, higher depth value was tried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Since F1 score was same for different depth values, the tree with lower depth (more pruned) was selected for final predictions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379A2F-CB46-461F-A1B3-20F71DBF99C5}"/>
              </a:ext>
            </a:extLst>
          </p:cNvPr>
          <p:cNvSpPr txBox="1"/>
          <p:nvPr/>
        </p:nvSpPr>
        <p:spPr>
          <a:xfrm>
            <a:off x="1129273" y="5145426"/>
            <a:ext cx="4501718" cy="3126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681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412524"/>
      </a:dk2>
      <a:lt2>
        <a:srgbClr val="E6E2E8"/>
      </a:lt2>
      <a:accent1>
        <a:srgbClr val="52B620"/>
      </a:accent1>
      <a:accent2>
        <a:srgbClr val="87AF13"/>
      </a:accent2>
      <a:accent3>
        <a:srgbClr val="B89F21"/>
      </a:accent3>
      <a:accent4>
        <a:srgbClr val="D56717"/>
      </a:accent4>
      <a:accent5>
        <a:srgbClr val="E72A29"/>
      </a:accent5>
      <a:accent6>
        <a:srgbClr val="D51766"/>
      </a:accent6>
      <a:hlink>
        <a:srgbClr val="BF553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649</Words>
  <Application>Microsoft Office PowerPoint</Application>
  <PresentationFormat>Widescreen</PresentationFormat>
  <Paragraphs>96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Times New Roman</vt:lpstr>
      <vt:lpstr>BrushVTI</vt:lpstr>
      <vt:lpstr>Tredence Last Mile Hackers Retail Recommender</vt:lpstr>
      <vt:lpstr>Contents</vt:lpstr>
      <vt:lpstr>Problem Statement –   1.) Use AI/ML to predict whether the customer will reorder a product or not 2.) Recommend a surprise product that customer would like to buy  </vt:lpstr>
      <vt:lpstr>Seasonality: Customers are more likely to buy during the weekends, with more orders going through during the middle of the day</vt:lpstr>
      <vt:lpstr>Produce and dairy eggs are the most popular departments, with bananas and strawberries being the most popular products</vt:lpstr>
      <vt:lpstr>Customers are more likely to order after every 7 days</vt:lpstr>
      <vt:lpstr>Various features were added based product info, department info and prior order details</vt:lpstr>
      <vt:lpstr>Model Selection – Selecting the best classification model based on F1 and AUC score </vt:lpstr>
      <vt:lpstr>LightGBM based model was selected for final training</vt:lpstr>
      <vt:lpstr>Why is the F1 score so high for the selected model? The ‘product_count_user’ variable has high correlation with the reorder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basket</dc:title>
  <dc:creator>Sharma, Manideep</dc:creator>
  <cp:lastModifiedBy>Vohra, Lakshay</cp:lastModifiedBy>
  <cp:revision>4</cp:revision>
  <dcterms:created xsi:type="dcterms:W3CDTF">2021-11-12T23:48:49Z</dcterms:created>
  <dcterms:modified xsi:type="dcterms:W3CDTF">2021-11-17T04:27:17Z</dcterms:modified>
</cp:coreProperties>
</file>